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iN0pUJAoZ+ydWYPpyZ6yovYqG/0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CCE9F21-3E1D-4E92-9019-61264FE54814}">
  <a:tblStyle styleId="{CCCE9F21-3E1D-4E92-9019-61264FE54814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7F6"/>
          </a:solidFill>
        </a:fill>
      </a:tcStyle>
    </a:wholeTbl>
    <a:band1H>
      <a:tcTxStyle/>
      <a:tcStyle>
        <a:tcBdr/>
        <a:fill>
          <a:solidFill>
            <a:srgbClr val="CCCCEC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CCCEC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2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/>
        </p:nvSpPr>
        <p:spPr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;n"/>
          <p:cNvSpPr/>
          <p:nvPr/>
        </p:nvSpPr>
        <p:spPr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5;n"/>
          <p:cNvSpPr/>
          <p:nvPr/>
        </p:nvSpPr>
        <p:spPr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6;n"/>
          <p:cNvSpPr/>
          <p:nvPr/>
        </p:nvSpPr>
        <p:spPr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n"/>
          <p:cNvSpPr/>
          <p:nvPr/>
        </p:nvSpPr>
        <p:spPr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n"/>
          <p:cNvSpPr txBox="1"/>
          <p:nvPr/>
        </p:nvSpPr>
        <p:spPr>
          <a:xfrm>
            <a:off x="0" y="0"/>
            <a:ext cx="2947988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n"/>
          <p:cNvSpPr txBox="1"/>
          <p:nvPr/>
        </p:nvSpPr>
        <p:spPr>
          <a:xfrm>
            <a:off x="3849688" y="0"/>
            <a:ext cx="2947987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n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48237" cy="3713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" name="Google Shape;11;n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2425" cy="44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n"/>
          <p:cNvSpPr txBox="1"/>
          <p:nvPr/>
        </p:nvSpPr>
        <p:spPr>
          <a:xfrm>
            <a:off x="0" y="9428163"/>
            <a:ext cx="2947988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n"/>
          <p:cNvSpPr txBox="1">
            <a:spLocks noGrp="1"/>
          </p:cNvSpPr>
          <p:nvPr>
            <p:ph type="sldNum" idx="12"/>
          </p:nvPr>
        </p:nvSpPr>
        <p:spPr>
          <a:xfrm>
            <a:off x="3849688" y="9428163"/>
            <a:ext cx="294005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75" tIns="46775" rIns="89975" bIns="46775" anchor="b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"/>
              <a:buFont typeface="Noto Sans Symbols"/>
              <a:buNone/>
            </a:pPr>
            <a:fld id="{00000000-1234-1234-1234-123412341234}" type="slidenum">
              <a:rPr lang="es-E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48237" cy="3713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8" name="Google Shape;148;p1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2425" cy="44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" name="Google Shape;149;p1:notes"/>
          <p:cNvSpPr txBox="1">
            <a:spLocks noGrp="1"/>
          </p:cNvSpPr>
          <p:nvPr>
            <p:ph type="sldNum" idx="12"/>
          </p:nvPr>
        </p:nvSpPr>
        <p:spPr>
          <a:xfrm>
            <a:off x="3849688" y="9428163"/>
            <a:ext cx="294005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75" tIns="46775" rIns="89975" bIns="46775" anchor="b" anchorCtr="0">
            <a:noAutofit/>
          </a:bodyPr>
          <a:lstStyle/>
          <a:p>
            <a:pPr marL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"/>
              <a:buFont typeface="Noto Sans Symbols"/>
              <a:buNone/>
            </a:pPr>
            <a:fld id="{00000000-1234-1234-1234-123412341234}" type="slidenum">
              <a:rPr lang="es-E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1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2425" cy="445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48237" cy="3713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2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2425" cy="445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48237" cy="3713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3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2425" cy="445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48237" cy="3713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4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2425" cy="445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48237" cy="3713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5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2425" cy="445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48237" cy="3713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6:notes"/>
          <p:cNvSpPr txBox="1">
            <a:spLocks noGrp="1"/>
          </p:cNvSpPr>
          <p:nvPr>
            <p:ph type="sldNum" idx="12"/>
          </p:nvPr>
        </p:nvSpPr>
        <p:spPr>
          <a:xfrm>
            <a:off x="3849688" y="9428163"/>
            <a:ext cx="294005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75" tIns="46775" rIns="89975" bIns="46775" anchor="b" anchorCtr="0">
            <a:noAutofit/>
          </a:bodyPr>
          <a:lstStyle/>
          <a:p>
            <a:pPr marL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"/>
              <a:buFont typeface="Noto Sans Symbols"/>
              <a:buNone/>
            </a:pPr>
            <a:fld id="{00000000-1234-1234-1234-123412341234}" type="slidenum">
              <a:rPr lang="es-ES"/>
              <a:t>15</a:t>
            </a:fld>
            <a:endParaRPr/>
          </a:p>
        </p:txBody>
      </p:sp>
      <p:sp>
        <p:nvSpPr>
          <p:cNvPr id="278" name="Google Shape;278;p16:notes"/>
          <p:cNvSpPr txBox="1"/>
          <p:nvPr/>
        </p:nvSpPr>
        <p:spPr>
          <a:xfrm>
            <a:off x="919163" y="746125"/>
            <a:ext cx="4962525" cy="3721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</a:pPr>
            <a:endParaRPr sz="17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6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4013" cy="4460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0" name="Google Shape;28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48237" cy="3713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7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2425" cy="445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48237" cy="3713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8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2425" cy="445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48237" cy="3713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9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2425" cy="445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48237" cy="3713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0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2425" cy="445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48237" cy="3713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2425" cy="445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48237" cy="3713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1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2425" cy="445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48237" cy="3713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2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2425" cy="445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48237" cy="3713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2425" cy="445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48237" cy="3713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4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2425" cy="445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48237" cy="3713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48237" cy="3713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7" name="Google Shape;407;p25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2425" cy="44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8" name="Google Shape;408;p25:notes"/>
          <p:cNvSpPr txBox="1">
            <a:spLocks noGrp="1"/>
          </p:cNvSpPr>
          <p:nvPr>
            <p:ph type="sldNum" idx="12"/>
          </p:nvPr>
        </p:nvSpPr>
        <p:spPr>
          <a:xfrm>
            <a:off x="3849688" y="9428163"/>
            <a:ext cx="294005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75" tIns="46775" rIns="89975" bIns="46775" anchor="b" anchorCtr="0">
            <a:noAutofit/>
          </a:bodyPr>
          <a:lstStyle/>
          <a:p>
            <a:pPr marL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"/>
              <a:buFont typeface="Noto Sans Symbols"/>
              <a:buNone/>
            </a:pPr>
            <a:fld id="{00000000-1234-1234-1234-123412341234}" type="slidenum">
              <a:rPr lang="es-ES"/>
              <a:t>24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2425" cy="445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48237" cy="3713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2425" cy="445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48237" cy="3713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5:notes"/>
          <p:cNvSpPr txBox="1">
            <a:spLocks noGrp="1"/>
          </p:cNvSpPr>
          <p:nvPr>
            <p:ph type="sldNum" idx="12"/>
          </p:nvPr>
        </p:nvSpPr>
        <p:spPr>
          <a:xfrm>
            <a:off x="3849688" y="9428163"/>
            <a:ext cx="294005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75" tIns="46775" rIns="89975" bIns="46775" anchor="b" anchorCtr="0">
            <a:noAutofit/>
          </a:bodyPr>
          <a:lstStyle/>
          <a:p>
            <a:pPr marL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"/>
              <a:buFont typeface="Noto Sans Symbols"/>
              <a:buNone/>
            </a:pPr>
            <a:fld id="{00000000-1234-1234-1234-123412341234}" type="slidenum">
              <a:rPr lang="es-ES"/>
              <a:t>5</a:t>
            </a:fld>
            <a:endParaRPr/>
          </a:p>
        </p:txBody>
      </p:sp>
      <p:sp>
        <p:nvSpPr>
          <p:cNvPr id="181" name="Google Shape;181;p5:notes"/>
          <p:cNvSpPr txBox="1"/>
          <p:nvPr/>
        </p:nvSpPr>
        <p:spPr>
          <a:xfrm>
            <a:off x="919163" y="746125"/>
            <a:ext cx="4962525" cy="3721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5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4013" cy="4460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3" name="Google Shape;1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48237" cy="3713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2425" cy="445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48237" cy="3713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2425" cy="445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48237" cy="3713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2425" cy="445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48237" cy="3713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:notes"/>
          <p:cNvSpPr txBox="1">
            <a:spLocks noGrp="1"/>
          </p:cNvSpPr>
          <p:nvPr>
            <p:ph type="body" idx="1"/>
          </p:nvPr>
        </p:nvSpPr>
        <p:spPr>
          <a:xfrm>
            <a:off x="679450" y="4716463"/>
            <a:ext cx="5432425" cy="445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48237" cy="3713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71000"/>
              </a:lnSpc>
              <a:spcBef>
                <a:spcPts val="70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71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960"/>
              <a:buNone/>
              <a:defRPr/>
            </a:lvl5pPr>
            <a:lvl6pPr lvl="5" algn="ctr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960"/>
              <a:buNone/>
              <a:defRPr/>
            </a:lvl6pPr>
            <a:lvl7pPr lvl="6" algn="ctr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960"/>
              <a:buNone/>
              <a:defRPr/>
            </a:lvl7pPr>
            <a:lvl8pPr lvl="7" algn="ctr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960"/>
              <a:buNone/>
              <a:defRPr/>
            </a:lvl8pPr>
            <a:lvl9pPr lvl="8" algn="ctr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96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6"/>
          <p:cNvSpPr txBox="1">
            <a:spLocks noGrp="1"/>
          </p:cNvSpPr>
          <p:nvPr>
            <p:ph type="title"/>
          </p:nvPr>
        </p:nvSpPr>
        <p:spPr>
          <a:xfrm>
            <a:off x="457200" y="220663"/>
            <a:ext cx="8221663" cy="1239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46856"/>
            <a:ext cx="4518025" cy="822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71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71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283464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864"/>
              <a:buChar char="•"/>
              <a:defRPr/>
            </a:lvl5pPr>
            <a:lvl6pPr marL="2743200" lvl="5" indent="-283464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864"/>
              <a:buChar char="•"/>
              <a:defRPr/>
            </a:lvl6pPr>
            <a:lvl7pPr marL="3200400" lvl="6" indent="-283464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864"/>
              <a:buChar char="•"/>
              <a:defRPr/>
            </a:lvl7pPr>
            <a:lvl8pPr marL="3657600" lvl="7" indent="-283464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864"/>
              <a:buChar char="•"/>
              <a:defRPr/>
            </a:lvl8pPr>
            <a:lvl9pPr marL="4114800" lvl="8" indent="-283464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864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7"/>
          <p:cNvSpPr txBox="1">
            <a:spLocks noGrp="1"/>
          </p:cNvSpPr>
          <p:nvPr>
            <p:ph type="title"/>
          </p:nvPr>
        </p:nvSpPr>
        <p:spPr>
          <a:xfrm rot="5400000">
            <a:off x="4700588" y="2144713"/>
            <a:ext cx="5902325" cy="2054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7"/>
          <p:cNvSpPr txBox="1">
            <a:spLocks noGrp="1"/>
          </p:cNvSpPr>
          <p:nvPr>
            <p:ph type="body" idx="1"/>
          </p:nvPr>
        </p:nvSpPr>
        <p:spPr>
          <a:xfrm rot="5400000">
            <a:off x="513556" y="164306"/>
            <a:ext cx="5902325" cy="601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71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71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283464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864"/>
              <a:buChar char="•"/>
              <a:defRPr/>
            </a:lvl5pPr>
            <a:lvl6pPr marL="2743200" lvl="5" indent="-283464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864"/>
              <a:buChar char="•"/>
              <a:defRPr/>
            </a:lvl6pPr>
            <a:lvl7pPr marL="3200400" lvl="6" indent="-283464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864"/>
              <a:buChar char="•"/>
              <a:defRPr/>
            </a:lvl7pPr>
            <a:lvl8pPr marL="3657600" lvl="7" indent="-283464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864"/>
              <a:buChar char="•"/>
              <a:defRPr/>
            </a:lvl8pPr>
            <a:lvl9pPr marL="4114800" lvl="8" indent="-283464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864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2880"/>
              <a:buNone/>
              <a:defRPr/>
            </a:lvl1pPr>
            <a:lvl2pPr lvl="1" algn="ctr">
              <a:lnSpc>
                <a:spcPct val="71000"/>
              </a:lnSpc>
              <a:spcBef>
                <a:spcPts val="70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71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/>
            </a:lvl3pPr>
            <a:lvl4pPr lvl="3" algn="ctr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720"/>
              <a:buNone/>
              <a:defRPr/>
            </a:lvl5pPr>
            <a:lvl6pPr lvl="5" algn="ctr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720"/>
              <a:buNone/>
              <a:defRPr/>
            </a:lvl6pPr>
            <a:lvl7pPr lvl="6" algn="ctr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720"/>
              <a:buNone/>
              <a:defRPr/>
            </a:lvl7pPr>
            <a:lvl8pPr lvl="7" algn="ctr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720"/>
              <a:buNone/>
              <a:defRPr/>
            </a:lvl8pPr>
            <a:lvl9pPr lvl="8" algn="ctr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72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9"/>
          <p:cNvSpPr txBox="1">
            <a:spLocks noGrp="1"/>
          </p:cNvSpPr>
          <p:nvPr>
            <p:ph type="sldNum" idx="12"/>
          </p:nvPr>
        </p:nvSpPr>
        <p:spPr>
          <a:xfrm>
            <a:off x="6553200" y="6242050"/>
            <a:ext cx="2125663" cy="449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0" marR="0" lvl="0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0"/>
          <p:cNvSpPr txBox="1">
            <a:spLocks noGrp="1"/>
          </p:cNvSpPr>
          <p:nvPr>
            <p:ph type="title"/>
          </p:nvPr>
        </p:nvSpPr>
        <p:spPr>
          <a:xfrm>
            <a:off x="457200" y="131763"/>
            <a:ext cx="8221663" cy="1427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1663" cy="452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1470" algn="l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42900" algn="l">
              <a:lnSpc>
                <a:spcPct val="71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31469" algn="l">
              <a:lnSpc>
                <a:spcPct val="71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269748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648"/>
              <a:buChar char="•"/>
              <a:defRPr/>
            </a:lvl5pPr>
            <a:lvl6pPr marL="2743200" lvl="5" indent="-269748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648"/>
              <a:buChar char="•"/>
              <a:defRPr/>
            </a:lvl6pPr>
            <a:lvl7pPr marL="3200400" lvl="6" indent="-269748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648"/>
              <a:buChar char="•"/>
              <a:defRPr/>
            </a:lvl7pPr>
            <a:lvl8pPr marL="3657600" lvl="7" indent="-269747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648"/>
              <a:buChar char="•"/>
              <a:defRPr/>
            </a:lvl8pPr>
            <a:lvl9pPr marL="4114800" lvl="8" indent="-269747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648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40"/>
          <p:cNvSpPr txBox="1">
            <a:spLocks noGrp="1"/>
          </p:cNvSpPr>
          <p:nvPr>
            <p:ph type="sldNum" idx="12"/>
          </p:nvPr>
        </p:nvSpPr>
        <p:spPr>
          <a:xfrm>
            <a:off x="6553200" y="6242050"/>
            <a:ext cx="2125663" cy="449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0" marR="0" lvl="0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4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/>
            </a:lvl1pPr>
            <a:lvl2pPr marL="914400" lvl="1" indent="-228600" algn="l">
              <a:lnSpc>
                <a:spcPct val="71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71000"/>
              </a:lnSpc>
              <a:spcBef>
                <a:spcPts val="600"/>
              </a:spcBef>
              <a:spcAft>
                <a:spcPts val="0"/>
              </a:spcAft>
              <a:buSzPts val="1440"/>
              <a:buNone/>
              <a:defRPr sz="1600"/>
            </a:lvl3pPr>
            <a:lvl4pPr marL="1828800" lvl="3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4pPr>
            <a:lvl5pPr marL="2286000" lvl="4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504"/>
              <a:buNone/>
              <a:defRPr sz="1400"/>
            </a:lvl5pPr>
            <a:lvl6pPr marL="2743200" lvl="5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504"/>
              <a:buNone/>
              <a:defRPr sz="1400"/>
            </a:lvl6pPr>
            <a:lvl7pPr marL="3200400" lvl="6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504"/>
              <a:buNone/>
              <a:defRPr sz="1400"/>
            </a:lvl7pPr>
            <a:lvl8pPr marL="3657600" lvl="7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504"/>
              <a:buNone/>
              <a:defRPr sz="1400"/>
            </a:lvl8pPr>
            <a:lvl9pPr marL="4114800" lvl="8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504"/>
              <a:buNone/>
              <a:defRPr sz="1400"/>
            </a:lvl9pPr>
          </a:lstStyle>
          <a:p>
            <a:endParaRPr/>
          </a:p>
        </p:txBody>
      </p:sp>
      <p:sp>
        <p:nvSpPr>
          <p:cNvPr id="110" name="Google Shape;110;p41"/>
          <p:cNvSpPr txBox="1">
            <a:spLocks noGrp="1"/>
          </p:cNvSpPr>
          <p:nvPr>
            <p:ph type="sldNum" idx="12"/>
          </p:nvPr>
        </p:nvSpPr>
        <p:spPr>
          <a:xfrm>
            <a:off x="6553200" y="6242050"/>
            <a:ext cx="2125663" cy="449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0" marR="0" lvl="0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2"/>
          <p:cNvSpPr txBox="1">
            <a:spLocks noGrp="1"/>
          </p:cNvSpPr>
          <p:nvPr>
            <p:ph type="title"/>
          </p:nvPr>
        </p:nvSpPr>
        <p:spPr>
          <a:xfrm>
            <a:off x="457200" y="131763"/>
            <a:ext cx="8221663" cy="1427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3838" cy="452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8620" algn="l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2520"/>
              <a:buChar char="•"/>
              <a:defRPr sz="2800"/>
            </a:lvl1pPr>
            <a:lvl2pPr marL="914400" lvl="1" indent="-381000" algn="l">
              <a:lnSpc>
                <a:spcPct val="71000"/>
              </a:lnSpc>
              <a:spcBef>
                <a:spcPts val="700"/>
              </a:spcBef>
              <a:spcAft>
                <a:spcPts val="0"/>
              </a:spcAft>
              <a:buSzPts val="2400"/>
              <a:buChar char="–"/>
              <a:defRPr sz="2400"/>
            </a:lvl2pPr>
            <a:lvl3pPr marL="1371600" lvl="2" indent="-342900" algn="l">
              <a:lnSpc>
                <a:spcPct val="71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2000"/>
            </a:lvl3pPr>
            <a:lvl4pPr marL="1828800" lvl="3" indent="-3429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 sz="1800"/>
            </a:lvl4pPr>
            <a:lvl5pPr marL="2286000" lvl="4" indent="-269748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648"/>
              <a:buChar char="•"/>
              <a:defRPr sz="1800"/>
            </a:lvl5pPr>
            <a:lvl6pPr marL="2743200" lvl="5" indent="-269748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648"/>
              <a:buChar char="•"/>
              <a:defRPr sz="1800"/>
            </a:lvl6pPr>
            <a:lvl7pPr marL="3200400" lvl="6" indent="-269748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648"/>
              <a:buChar char="•"/>
              <a:defRPr sz="1800"/>
            </a:lvl7pPr>
            <a:lvl8pPr marL="3657600" lvl="7" indent="-269747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648"/>
              <a:buChar char="•"/>
              <a:defRPr sz="1800"/>
            </a:lvl8pPr>
            <a:lvl9pPr marL="4114800" lvl="8" indent="-269747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648"/>
              <a:buChar char="•"/>
              <a:defRPr sz="1800"/>
            </a:lvl9pPr>
          </a:lstStyle>
          <a:p>
            <a:endParaRPr/>
          </a:p>
        </p:txBody>
      </p:sp>
      <p:sp>
        <p:nvSpPr>
          <p:cNvPr id="114" name="Google Shape;114;p42"/>
          <p:cNvSpPr txBox="1">
            <a:spLocks noGrp="1"/>
          </p:cNvSpPr>
          <p:nvPr>
            <p:ph type="body" idx="2"/>
          </p:nvPr>
        </p:nvSpPr>
        <p:spPr>
          <a:xfrm>
            <a:off x="4643438" y="1600200"/>
            <a:ext cx="4035425" cy="452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8620" algn="l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2520"/>
              <a:buChar char="•"/>
              <a:defRPr sz="2800"/>
            </a:lvl1pPr>
            <a:lvl2pPr marL="914400" lvl="1" indent="-381000" algn="l">
              <a:lnSpc>
                <a:spcPct val="71000"/>
              </a:lnSpc>
              <a:spcBef>
                <a:spcPts val="700"/>
              </a:spcBef>
              <a:spcAft>
                <a:spcPts val="0"/>
              </a:spcAft>
              <a:buSzPts val="2400"/>
              <a:buChar char="–"/>
              <a:defRPr sz="2400"/>
            </a:lvl2pPr>
            <a:lvl3pPr marL="1371600" lvl="2" indent="-342900" algn="l">
              <a:lnSpc>
                <a:spcPct val="71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2000"/>
            </a:lvl3pPr>
            <a:lvl4pPr marL="1828800" lvl="3" indent="-3429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 sz="1800"/>
            </a:lvl4pPr>
            <a:lvl5pPr marL="2286000" lvl="4" indent="-269748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648"/>
              <a:buChar char="•"/>
              <a:defRPr sz="1800"/>
            </a:lvl5pPr>
            <a:lvl6pPr marL="2743200" lvl="5" indent="-269748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648"/>
              <a:buChar char="•"/>
              <a:defRPr sz="1800"/>
            </a:lvl6pPr>
            <a:lvl7pPr marL="3200400" lvl="6" indent="-269748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648"/>
              <a:buChar char="•"/>
              <a:defRPr sz="1800"/>
            </a:lvl7pPr>
            <a:lvl8pPr marL="3657600" lvl="7" indent="-269747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648"/>
              <a:buChar char="•"/>
              <a:defRPr sz="1800"/>
            </a:lvl8pPr>
            <a:lvl9pPr marL="4114800" lvl="8" indent="-269747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648"/>
              <a:buChar char="•"/>
              <a:defRPr sz="1800"/>
            </a:lvl9pPr>
          </a:lstStyle>
          <a:p>
            <a:endParaRPr/>
          </a:p>
        </p:txBody>
      </p:sp>
      <p:sp>
        <p:nvSpPr>
          <p:cNvPr id="115" name="Google Shape;115;p42"/>
          <p:cNvSpPr txBox="1">
            <a:spLocks noGrp="1"/>
          </p:cNvSpPr>
          <p:nvPr>
            <p:ph type="sldNum" idx="12"/>
          </p:nvPr>
        </p:nvSpPr>
        <p:spPr>
          <a:xfrm>
            <a:off x="6553200" y="6242050"/>
            <a:ext cx="2125663" cy="449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0" marR="0" lvl="0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2160"/>
              <a:buNone/>
              <a:defRPr sz="2400" b="1"/>
            </a:lvl1pPr>
            <a:lvl2pPr marL="914400" lvl="1" indent="-228600" algn="l">
              <a:lnSpc>
                <a:spcPct val="71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71000"/>
              </a:lnSpc>
              <a:spcBef>
                <a:spcPts val="6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576"/>
              <a:buNone/>
              <a:defRPr sz="1600" b="1"/>
            </a:lvl5pPr>
            <a:lvl6pPr marL="2743200" lvl="5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576"/>
              <a:buNone/>
              <a:defRPr sz="1600" b="1"/>
            </a:lvl6pPr>
            <a:lvl7pPr marL="3200400" lvl="6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576"/>
              <a:buNone/>
              <a:defRPr sz="1600" b="1"/>
            </a:lvl7pPr>
            <a:lvl8pPr marL="3657600" lvl="7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576"/>
              <a:buNone/>
              <a:defRPr sz="1600" b="1"/>
            </a:lvl8pPr>
            <a:lvl9pPr marL="4114800" lvl="8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576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4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5760" algn="l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2160"/>
              <a:buChar char="•"/>
              <a:defRPr sz="2400"/>
            </a:lvl1pPr>
            <a:lvl2pPr marL="914400" lvl="1" indent="-355600" algn="l">
              <a:lnSpc>
                <a:spcPct val="71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2pPr>
            <a:lvl3pPr marL="1371600" lvl="2" indent="-331469" algn="l">
              <a:lnSpc>
                <a:spcPct val="71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 sz="1800"/>
            </a:lvl3pPr>
            <a:lvl4pPr marL="1828800" lvl="3" indent="-3302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1600"/>
              <a:buChar char="–"/>
              <a:defRPr sz="1600"/>
            </a:lvl4pPr>
            <a:lvl5pPr marL="2286000" lvl="4" indent="-265176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576"/>
              <a:buChar char="•"/>
              <a:defRPr sz="1600"/>
            </a:lvl5pPr>
            <a:lvl6pPr marL="2743200" lvl="5" indent="-265176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576"/>
              <a:buChar char="•"/>
              <a:defRPr sz="1600"/>
            </a:lvl6pPr>
            <a:lvl7pPr marL="3200400" lvl="6" indent="-265176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576"/>
              <a:buChar char="•"/>
              <a:defRPr sz="1600"/>
            </a:lvl7pPr>
            <a:lvl8pPr marL="3657600" lvl="7" indent="-265176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576"/>
              <a:buChar char="•"/>
              <a:defRPr sz="1600"/>
            </a:lvl8pPr>
            <a:lvl9pPr marL="4114800" lvl="8" indent="-265176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576"/>
              <a:buChar char="•"/>
              <a:defRPr sz="1600"/>
            </a:lvl9pPr>
          </a:lstStyle>
          <a:p>
            <a:endParaRPr/>
          </a:p>
        </p:txBody>
      </p:sp>
      <p:sp>
        <p:nvSpPr>
          <p:cNvPr id="120" name="Google Shape;120;p4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2160"/>
              <a:buNone/>
              <a:defRPr sz="2400" b="1"/>
            </a:lvl1pPr>
            <a:lvl2pPr marL="914400" lvl="1" indent="-228600" algn="l">
              <a:lnSpc>
                <a:spcPct val="71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71000"/>
              </a:lnSpc>
              <a:spcBef>
                <a:spcPts val="6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576"/>
              <a:buNone/>
              <a:defRPr sz="1600" b="1"/>
            </a:lvl5pPr>
            <a:lvl6pPr marL="2743200" lvl="5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576"/>
              <a:buNone/>
              <a:defRPr sz="1600" b="1"/>
            </a:lvl6pPr>
            <a:lvl7pPr marL="3200400" lvl="6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576"/>
              <a:buNone/>
              <a:defRPr sz="1600" b="1"/>
            </a:lvl7pPr>
            <a:lvl8pPr marL="3657600" lvl="7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576"/>
              <a:buNone/>
              <a:defRPr sz="1600" b="1"/>
            </a:lvl8pPr>
            <a:lvl9pPr marL="4114800" lvl="8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576"/>
              <a:buNone/>
              <a:defRPr sz="1600" b="1"/>
            </a:lvl9pPr>
          </a:lstStyle>
          <a:p>
            <a:endParaRPr/>
          </a:p>
        </p:txBody>
      </p:sp>
      <p:sp>
        <p:nvSpPr>
          <p:cNvPr id="121" name="Google Shape;121;p4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5760" algn="l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2160"/>
              <a:buChar char="•"/>
              <a:defRPr sz="2400"/>
            </a:lvl1pPr>
            <a:lvl2pPr marL="914400" lvl="1" indent="-355600" algn="l">
              <a:lnSpc>
                <a:spcPct val="71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2pPr>
            <a:lvl3pPr marL="1371600" lvl="2" indent="-331469" algn="l">
              <a:lnSpc>
                <a:spcPct val="71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 sz="1800"/>
            </a:lvl3pPr>
            <a:lvl4pPr marL="1828800" lvl="3" indent="-3302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1600"/>
              <a:buChar char="–"/>
              <a:defRPr sz="1600"/>
            </a:lvl4pPr>
            <a:lvl5pPr marL="2286000" lvl="4" indent="-265176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576"/>
              <a:buChar char="•"/>
              <a:defRPr sz="1600"/>
            </a:lvl5pPr>
            <a:lvl6pPr marL="2743200" lvl="5" indent="-265176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576"/>
              <a:buChar char="•"/>
              <a:defRPr sz="1600"/>
            </a:lvl6pPr>
            <a:lvl7pPr marL="3200400" lvl="6" indent="-265176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576"/>
              <a:buChar char="•"/>
              <a:defRPr sz="1600"/>
            </a:lvl7pPr>
            <a:lvl8pPr marL="3657600" lvl="7" indent="-265176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576"/>
              <a:buChar char="•"/>
              <a:defRPr sz="1600"/>
            </a:lvl8pPr>
            <a:lvl9pPr marL="4114800" lvl="8" indent="-265176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576"/>
              <a:buChar char="•"/>
              <a:defRPr sz="1600"/>
            </a:lvl9pPr>
          </a:lstStyle>
          <a:p>
            <a:endParaRPr/>
          </a:p>
        </p:txBody>
      </p:sp>
      <p:sp>
        <p:nvSpPr>
          <p:cNvPr id="122" name="Google Shape;122;p43"/>
          <p:cNvSpPr txBox="1">
            <a:spLocks noGrp="1"/>
          </p:cNvSpPr>
          <p:nvPr>
            <p:ph type="sldNum" idx="12"/>
          </p:nvPr>
        </p:nvSpPr>
        <p:spPr>
          <a:xfrm>
            <a:off x="6553200" y="6242050"/>
            <a:ext cx="2125663" cy="449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0" marR="0" lvl="0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4"/>
          <p:cNvSpPr txBox="1">
            <a:spLocks noGrp="1"/>
          </p:cNvSpPr>
          <p:nvPr>
            <p:ph type="title"/>
          </p:nvPr>
        </p:nvSpPr>
        <p:spPr>
          <a:xfrm>
            <a:off x="457200" y="131763"/>
            <a:ext cx="8221663" cy="1427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4"/>
          <p:cNvSpPr txBox="1">
            <a:spLocks noGrp="1"/>
          </p:cNvSpPr>
          <p:nvPr>
            <p:ph type="sldNum" idx="12"/>
          </p:nvPr>
        </p:nvSpPr>
        <p:spPr>
          <a:xfrm>
            <a:off x="6553200" y="6242050"/>
            <a:ext cx="2125663" cy="449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0" marR="0" lvl="0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5"/>
          <p:cNvSpPr txBox="1">
            <a:spLocks noGrp="1"/>
          </p:cNvSpPr>
          <p:nvPr>
            <p:ph type="sldNum" idx="12"/>
          </p:nvPr>
        </p:nvSpPr>
        <p:spPr>
          <a:xfrm>
            <a:off x="6553200" y="6242050"/>
            <a:ext cx="2125663" cy="449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0" marR="0" lvl="0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11480" algn="l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2880"/>
              <a:buChar char="•"/>
              <a:defRPr sz="3200"/>
            </a:lvl1pPr>
            <a:lvl2pPr marL="914400" lvl="1" indent="-406400" algn="l">
              <a:lnSpc>
                <a:spcPct val="71000"/>
              </a:lnSpc>
              <a:spcBef>
                <a:spcPts val="700"/>
              </a:spcBef>
              <a:spcAft>
                <a:spcPts val="0"/>
              </a:spcAft>
              <a:buSzPts val="2800"/>
              <a:buChar char="–"/>
              <a:defRPr sz="2800"/>
            </a:lvl2pPr>
            <a:lvl3pPr marL="1371600" lvl="2" indent="-365760" algn="l">
              <a:lnSpc>
                <a:spcPct val="71000"/>
              </a:lnSpc>
              <a:spcBef>
                <a:spcPts val="600"/>
              </a:spcBef>
              <a:spcAft>
                <a:spcPts val="0"/>
              </a:spcAft>
              <a:buSzPts val="2160"/>
              <a:buChar char="•"/>
              <a:defRPr sz="2400"/>
            </a:lvl3pPr>
            <a:lvl4pPr marL="1828800" lvl="3" indent="-355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2000"/>
              <a:buChar char="–"/>
              <a:defRPr sz="2000"/>
            </a:lvl4pPr>
            <a:lvl5pPr marL="2286000" lvl="4" indent="-27432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720"/>
              <a:buChar char="•"/>
              <a:defRPr sz="2000"/>
            </a:lvl5pPr>
            <a:lvl6pPr marL="2743200" lvl="5" indent="-27432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720"/>
              <a:buChar char="•"/>
              <a:defRPr sz="2000"/>
            </a:lvl6pPr>
            <a:lvl7pPr marL="3200400" lvl="6" indent="-27432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720"/>
              <a:buChar char="•"/>
              <a:defRPr sz="2000"/>
            </a:lvl7pPr>
            <a:lvl8pPr marL="3657600" lvl="7" indent="-27432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720"/>
              <a:buChar char="•"/>
              <a:defRPr sz="2000"/>
            </a:lvl8pPr>
            <a:lvl9pPr marL="4114800" lvl="8" indent="-27432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720"/>
              <a:buChar char="•"/>
              <a:defRPr sz="2000"/>
            </a:lvl9pPr>
          </a:lstStyle>
          <a:p>
            <a:endParaRPr/>
          </a:p>
        </p:txBody>
      </p:sp>
      <p:sp>
        <p:nvSpPr>
          <p:cNvPr id="131" name="Google Shape;131;p4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1260"/>
              <a:buNone/>
              <a:defRPr sz="1400"/>
            </a:lvl1pPr>
            <a:lvl2pPr marL="914400" lvl="1" indent="-228600" algn="l">
              <a:lnSpc>
                <a:spcPct val="71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71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1000"/>
            </a:lvl3pPr>
            <a:lvl4pPr marL="1828800" lvl="3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324"/>
              <a:buNone/>
              <a:defRPr sz="900"/>
            </a:lvl5pPr>
            <a:lvl6pPr marL="2743200" lvl="5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324"/>
              <a:buNone/>
              <a:defRPr sz="900"/>
            </a:lvl6pPr>
            <a:lvl7pPr marL="3200400" lvl="6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324"/>
              <a:buNone/>
              <a:defRPr sz="900"/>
            </a:lvl7pPr>
            <a:lvl8pPr marL="3657600" lvl="7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324"/>
              <a:buNone/>
              <a:defRPr sz="900"/>
            </a:lvl8pPr>
            <a:lvl9pPr marL="4114800" lvl="8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324"/>
              <a:buNone/>
              <a:defRPr sz="900"/>
            </a:lvl9pPr>
          </a:lstStyle>
          <a:p>
            <a:endParaRPr/>
          </a:p>
        </p:txBody>
      </p:sp>
      <p:sp>
        <p:nvSpPr>
          <p:cNvPr id="132" name="Google Shape;132;p46"/>
          <p:cNvSpPr txBox="1">
            <a:spLocks noGrp="1"/>
          </p:cNvSpPr>
          <p:nvPr>
            <p:ph type="sldNum" idx="12"/>
          </p:nvPr>
        </p:nvSpPr>
        <p:spPr>
          <a:xfrm>
            <a:off x="6553200" y="6242050"/>
            <a:ext cx="2125663" cy="449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0" marR="0" lvl="0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8"/>
          <p:cNvSpPr txBox="1">
            <a:spLocks noGrp="1"/>
          </p:cNvSpPr>
          <p:nvPr>
            <p:ph type="title"/>
          </p:nvPr>
        </p:nvSpPr>
        <p:spPr>
          <a:xfrm>
            <a:off x="457200" y="220663"/>
            <a:ext cx="8221663" cy="1239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body" idx="1"/>
          </p:nvPr>
        </p:nvSpPr>
        <p:spPr>
          <a:xfrm>
            <a:off x="457200" y="1604963"/>
            <a:ext cx="8221663" cy="451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71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71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283464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864"/>
              <a:buChar char="•"/>
              <a:defRPr/>
            </a:lvl5pPr>
            <a:lvl6pPr marL="2743200" lvl="5" indent="-283464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864"/>
              <a:buChar char="•"/>
              <a:defRPr/>
            </a:lvl6pPr>
            <a:lvl7pPr marL="3200400" lvl="6" indent="-283464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864"/>
              <a:buChar char="•"/>
              <a:defRPr/>
            </a:lvl7pPr>
            <a:lvl8pPr marL="3657600" lvl="7" indent="-283464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864"/>
              <a:buChar char="•"/>
              <a:defRPr/>
            </a:lvl8pPr>
            <a:lvl9pPr marL="4114800" lvl="8" indent="-283464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864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880"/>
              <a:buFont typeface="Noto Sans Symbols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71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7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160"/>
              <a:buFont typeface="Noto Sans Symbols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720"/>
              <a:buFont typeface="Noto Sans Symbols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720"/>
              <a:buFont typeface="Noto Sans Symbols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720"/>
              <a:buFont typeface="Noto Sans Symbols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720"/>
              <a:buFont typeface="Noto Sans Symbols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720"/>
              <a:buFont typeface="Noto Sans Symbols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p4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1260"/>
              <a:buNone/>
              <a:defRPr sz="1400"/>
            </a:lvl1pPr>
            <a:lvl2pPr marL="914400" lvl="1" indent="-228600" algn="l">
              <a:lnSpc>
                <a:spcPct val="71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71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1000"/>
            </a:lvl3pPr>
            <a:lvl4pPr marL="1828800" lvl="3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324"/>
              <a:buNone/>
              <a:defRPr sz="900"/>
            </a:lvl5pPr>
            <a:lvl6pPr marL="2743200" lvl="5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324"/>
              <a:buNone/>
              <a:defRPr sz="900"/>
            </a:lvl6pPr>
            <a:lvl7pPr marL="3200400" lvl="6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324"/>
              <a:buNone/>
              <a:defRPr sz="900"/>
            </a:lvl7pPr>
            <a:lvl8pPr marL="3657600" lvl="7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324"/>
              <a:buNone/>
              <a:defRPr sz="900"/>
            </a:lvl8pPr>
            <a:lvl9pPr marL="4114800" lvl="8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324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47"/>
          <p:cNvSpPr txBox="1">
            <a:spLocks noGrp="1"/>
          </p:cNvSpPr>
          <p:nvPr>
            <p:ph type="sldNum" idx="12"/>
          </p:nvPr>
        </p:nvSpPr>
        <p:spPr>
          <a:xfrm>
            <a:off x="6553200" y="6242050"/>
            <a:ext cx="2125663" cy="449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0" marR="0" lvl="0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8"/>
          <p:cNvSpPr txBox="1">
            <a:spLocks noGrp="1"/>
          </p:cNvSpPr>
          <p:nvPr>
            <p:ph type="title"/>
          </p:nvPr>
        </p:nvSpPr>
        <p:spPr>
          <a:xfrm>
            <a:off x="457200" y="131763"/>
            <a:ext cx="8221663" cy="1427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48"/>
          <p:cNvSpPr txBox="1">
            <a:spLocks noGrp="1"/>
          </p:cNvSpPr>
          <p:nvPr>
            <p:ph type="body" idx="1"/>
          </p:nvPr>
        </p:nvSpPr>
        <p:spPr>
          <a:xfrm rot="5400000">
            <a:off x="2306638" y="-249237"/>
            <a:ext cx="4522788" cy="822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1470" algn="l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42900" algn="l">
              <a:lnSpc>
                <a:spcPct val="71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31469" algn="l">
              <a:lnSpc>
                <a:spcPct val="71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269748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648"/>
              <a:buChar char="•"/>
              <a:defRPr/>
            </a:lvl5pPr>
            <a:lvl6pPr marL="2743200" lvl="5" indent="-269748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648"/>
              <a:buChar char="•"/>
              <a:defRPr/>
            </a:lvl6pPr>
            <a:lvl7pPr marL="3200400" lvl="6" indent="-269748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648"/>
              <a:buChar char="•"/>
              <a:defRPr/>
            </a:lvl7pPr>
            <a:lvl8pPr marL="3657600" lvl="7" indent="-269747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648"/>
              <a:buChar char="•"/>
              <a:defRPr/>
            </a:lvl8pPr>
            <a:lvl9pPr marL="4114800" lvl="8" indent="-269747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648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48"/>
          <p:cNvSpPr txBox="1">
            <a:spLocks noGrp="1"/>
          </p:cNvSpPr>
          <p:nvPr>
            <p:ph type="sldNum" idx="12"/>
          </p:nvPr>
        </p:nvSpPr>
        <p:spPr>
          <a:xfrm>
            <a:off x="6553200" y="6242050"/>
            <a:ext cx="2125663" cy="449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0" marR="0" lvl="0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9"/>
          <p:cNvSpPr txBox="1">
            <a:spLocks noGrp="1"/>
          </p:cNvSpPr>
          <p:nvPr>
            <p:ph type="title"/>
          </p:nvPr>
        </p:nvSpPr>
        <p:spPr>
          <a:xfrm rot="5400000">
            <a:off x="4656138" y="2100263"/>
            <a:ext cx="5991225" cy="2054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49"/>
          <p:cNvSpPr txBox="1">
            <a:spLocks noGrp="1"/>
          </p:cNvSpPr>
          <p:nvPr>
            <p:ph type="body" idx="1"/>
          </p:nvPr>
        </p:nvSpPr>
        <p:spPr>
          <a:xfrm rot="5400000">
            <a:off x="469106" y="119856"/>
            <a:ext cx="5991225" cy="601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1470" algn="l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42900" algn="l">
              <a:lnSpc>
                <a:spcPct val="71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31469" algn="l">
              <a:lnSpc>
                <a:spcPct val="71000"/>
              </a:lnSpc>
              <a:spcBef>
                <a:spcPts val="60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269748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648"/>
              <a:buChar char="•"/>
              <a:defRPr/>
            </a:lvl5pPr>
            <a:lvl6pPr marL="2743200" lvl="5" indent="-269748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648"/>
              <a:buChar char="•"/>
              <a:defRPr/>
            </a:lvl6pPr>
            <a:lvl7pPr marL="3200400" lvl="6" indent="-269748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648"/>
              <a:buChar char="•"/>
              <a:defRPr/>
            </a:lvl7pPr>
            <a:lvl8pPr marL="3657600" lvl="7" indent="-269747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648"/>
              <a:buChar char="•"/>
              <a:defRPr/>
            </a:lvl8pPr>
            <a:lvl9pPr marL="4114800" lvl="8" indent="-269747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648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49"/>
          <p:cNvSpPr txBox="1">
            <a:spLocks noGrp="1"/>
          </p:cNvSpPr>
          <p:nvPr>
            <p:ph type="sldNum" idx="12"/>
          </p:nvPr>
        </p:nvSpPr>
        <p:spPr>
          <a:xfrm>
            <a:off x="6553200" y="6242050"/>
            <a:ext cx="2125663" cy="449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0" marR="0" lvl="0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9"/>
          <p:cNvSpPr txBox="1">
            <a:spLocks noGrp="1"/>
          </p:cNvSpPr>
          <p:nvPr>
            <p:ph type="title"/>
          </p:nvPr>
        </p:nvSpPr>
        <p:spPr>
          <a:xfrm>
            <a:off x="457200" y="220663"/>
            <a:ext cx="8221663" cy="1239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body" idx="1"/>
          </p:nvPr>
        </p:nvSpPr>
        <p:spPr>
          <a:xfrm>
            <a:off x="457200" y="1604963"/>
            <a:ext cx="4033838" cy="451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2800"/>
              <a:buChar char="•"/>
              <a:defRPr sz="2800"/>
            </a:lvl1pPr>
            <a:lvl2pPr marL="914400" lvl="1" indent="-381000" algn="l">
              <a:lnSpc>
                <a:spcPct val="71000"/>
              </a:lnSpc>
              <a:spcBef>
                <a:spcPts val="700"/>
              </a:spcBef>
              <a:spcAft>
                <a:spcPts val="0"/>
              </a:spcAft>
              <a:buSzPts val="2400"/>
              <a:buChar char="–"/>
              <a:defRPr sz="2400"/>
            </a:lvl2pPr>
            <a:lvl3pPr marL="1371600" lvl="2" indent="-355600" algn="l">
              <a:lnSpc>
                <a:spcPct val="71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429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 sz="1800"/>
            </a:lvl4pPr>
            <a:lvl5pPr marL="2286000" lvl="4" indent="-283464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864"/>
              <a:buChar char="•"/>
              <a:defRPr sz="1800"/>
            </a:lvl5pPr>
            <a:lvl6pPr marL="2743200" lvl="5" indent="-283464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864"/>
              <a:buChar char="•"/>
              <a:defRPr sz="1800"/>
            </a:lvl6pPr>
            <a:lvl7pPr marL="3200400" lvl="6" indent="-283464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864"/>
              <a:buChar char="•"/>
              <a:defRPr sz="1800"/>
            </a:lvl7pPr>
            <a:lvl8pPr marL="3657600" lvl="7" indent="-283464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864"/>
              <a:buChar char="•"/>
              <a:defRPr sz="1800"/>
            </a:lvl8pPr>
            <a:lvl9pPr marL="4114800" lvl="8" indent="-283464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864"/>
              <a:buChar char="•"/>
              <a:defRPr sz="1800"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body" idx="2"/>
          </p:nvPr>
        </p:nvSpPr>
        <p:spPr>
          <a:xfrm>
            <a:off x="4643438" y="1604963"/>
            <a:ext cx="4035425" cy="451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2800"/>
              <a:buChar char="•"/>
              <a:defRPr sz="2800"/>
            </a:lvl1pPr>
            <a:lvl2pPr marL="914400" lvl="1" indent="-381000" algn="l">
              <a:lnSpc>
                <a:spcPct val="71000"/>
              </a:lnSpc>
              <a:spcBef>
                <a:spcPts val="700"/>
              </a:spcBef>
              <a:spcAft>
                <a:spcPts val="0"/>
              </a:spcAft>
              <a:buSzPts val="2400"/>
              <a:buChar char="–"/>
              <a:defRPr sz="2400"/>
            </a:lvl2pPr>
            <a:lvl3pPr marL="1371600" lvl="2" indent="-355600" algn="l">
              <a:lnSpc>
                <a:spcPct val="71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429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1800"/>
              <a:buChar char="–"/>
              <a:defRPr sz="1800"/>
            </a:lvl4pPr>
            <a:lvl5pPr marL="2286000" lvl="4" indent="-283464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864"/>
              <a:buChar char="•"/>
              <a:defRPr sz="1800"/>
            </a:lvl5pPr>
            <a:lvl6pPr marL="2743200" lvl="5" indent="-283464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864"/>
              <a:buChar char="•"/>
              <a:defRPr sz="1800"/>
            </a:lvl6pPr>
            <a:lvl7pPr marL="3200400" lvl="6" indent="-283464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864"/>
              <a:buChar char="•"/>
              <a:defRPr sz="1800"/>
            </a:lvl7pPr>
            <a:lvl8pPr marL="3657600" lvl="7" indent="-283464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864"/>
              <a:buChar char="•"/>
              <a:defRPr sz="1800"/>
            </a:lvl8pPr>
            <a:lvl9pPr marL="4114800" lvl="8" indent="-283464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864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>
              <a:lnSpc>
                <a:spcPct val="71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71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3pPr>
            <a:lvl4pPr marL="1828800" lvl="3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4pPr>
            <a:lvl5pPr marL="2286000" lvl="4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672"/>
              <a:buNone/>
              <a:defRPr sz="1400"/>
            </a:lvl5pPr>
            <a:lvl6pPr marL="2743200" lvl="5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672"/>
              <a:buNone/>
              <a:defRPr sz="1400"/>
            </a:lvl6pPr>
            <a:lvl7pPr marL="3200400" lvl="6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672"/>
              <a:buNone/>
              <a:defRPr sz="1400"/>
            </a:lvl7pPr>
            <a:lvl8pPr marL="3657600" lvl="7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672"/>
              <a:buNone/>
              <a:defRPr sz="1400"/>
            </a:lvl8pPr>
            <a:lvl9pPr marL="4114800" lvl="8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672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71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71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768"/>
              <a:buNone/>
              <a:defRPr sz="1600" b="1"/>
            </a:lvl5pPr>
            <a:lvl6pPr marL="2743200" lvl="5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768"/>
              <a:buNone/>
              <a:defRPr sz="1600" b="1"/>
            </a:lvl6pPr>
            <a:lvl7pPr marL="3200400" lvl="6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768"/>
              <a:buNone/>
              <a:defRPr sz="1600" b="1"/>
            </a:lvl7pPr>
            <a:lvl8pPr marL="3657600" lvl="7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768"/>
              <a:buNone/>
              <a:defRPr sz="1600" b="1"/>
            </a:lvl8pPr>
            <a:lvl9pPr marL="4114800" lvl="8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768"/>
              <a:buNone/>
              <a:defRPr sz="1600" b="1"/>
            </a:lvl9pPr>
          </a:lstStyle>
          <a:p>
            <a:endParaRPr/>
          </a:p>
        </p:txBody>
      </p:sp>
      <p:sp>
        <p:nvSpPr>
          <p:cNvPr id="33" name="Google Shape;33;p3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71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2pPr>
            <a:lvl3pPr marL="1371600" lvl="2" indent="-342900" algn="l">
              <a:lnSpc>
                <a:spcPct val="71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302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1600"/>
              <a:buChar char="–"/>
              <a:defRPr sz="1600"/>
            </a:lvl4pPr>
            <a:lvl5pPr marL="2286000" lvl="4" indent="-277367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768"/>
              <a:buChar char="•"/>
              <a:defRPr sz="1600"/>
            </a:lvl5pPr>
            <a:lvl6pPr marL="2743200" lvl="5" indent="-277367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768"/>
              <a:buChar char="•"/>
              <a:defRPr sz="1600"/>
            </a:lvl6pPr>
            <a:lvl7pPr marL="3200400" lvl="6" indent="-277367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768"/>
              <a:buChar char="•"/>
              <a:defRPr sz="1600"/>
            </a:lvl7pPr>
            <a:lvl8pPr marL="3657600" lvl="7" indent="-277367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768"/>
              <a:buChar char="•"/>
              <a:defRPr sz="1600"/>
            </a:lvl8pPr>
            <a:lvl9pPr marL="4114800" lvl="8" indent="-277367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768"/>
              <a:buChar char="•"/>
              <a:defRPr sz="1600"/>
            </a:lvl9pPr>
          </a:lstStyle>
          <a:p>
            <a:endParaRPr/>
          </a:p>
        </p:txBody>
      </p:sp>
      <p:sp>
        <p:nvSpPr>
          <p:cNvPr id="34" name="Google Shape;34;p3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lnSpc>
                <a:spcPct val="71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71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768"/>
              <a:buNone/>
              <a:defRPr sz="1600" b="1"/>
            </a:lvl5pPr>
            <a:lvl6pPr marL="2743200" lvl="5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768"/>
              <a:buNone/>
              <a:defRPr sz="1600" b="1"/>
            </a:lvl6pPr>
            <a:lvl7pPr marL="3200400" lvl="6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768"/>
              <a:buNone/>
              <a:defRPr sz="1600" b="1"/>
            </a:lvl7pPr>
            <a:lvl8pPr marL="3657600" lvl="7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768"/>
              <a:buNone/>
              <a:defRPr sz="1600" b="1"/>
            </a:lvl8pPr>
            <a:lvl9pPr marL="4114800" lvl="8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768"/>
              <a:buNone/>
              <a:defRPr sz="1600" b="1"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71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2pPr>
            <a:lvl3pPr marL="1371600" lvl="2" indent="-342900" algn="l">
              <a:lnSpc>
                <a:spcPct val="71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302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1600"/>
              <a:buChar char="–"/>
              <a:defRPr sz="1600"/>
            </a:lvl4pPr>
            <a:lvl5pPr marL="2286000" lvl="4" indent="-277367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768"/>
              <a:buChar char="•"/>
              <a:defRPr sz="1600"/>
            </a:lvl5pPr>
            <a:lvl6pPr marL="2743200" lvl="5" indent="-277367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768"/>
              <a:buChar char="•"/>
              <a:defRPr sz="1600"/>
            </a:lvl6pPr>
            <a:lvl7pPr marL="3200400" lvl="6" indent="-277367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768"/>
              <a:buChar char="•"/>
              <a:defRPr sz="1600"/>
            </a:lvl7pPr>
            <a:lvl8pPr marL="3657600" lvl="7" indent="-277367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768"/>
              <a:buChar char="•"/>
              <a:defRPr sz="1600"/>
            </a:lvl8pPr>
            <a:lvl9pPr marL="4114800" lvl="8" indent="-277367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768"/>
              <a:buChar char="•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2"/>
          <p:cNvSpPr txBox="1">
            <a:spLocks noGrp="1"/>
          </p:cNvSpPr>
          <p:nvPr>
            <p:ph type="title"/>
          </p:nvPr>
        </p:nvSpPr>
        <p:spPr>
          <a:xfrm>
            <a:off x="457200" y="220663"/>
            <a:ext cx="8221663" cy="1239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31800" algn="l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71000"/>
              </a:lnSpc>
              <a:spcBef>
                <a:spcPts val="700"/>
              </a:spcBef>
              <a:spcAft>
                <a:spcPts val="0"/>
              </a:spcAft>
              <a:buSzPts val="2800"/>
              <a:buChar char="–"/>
              <a:defRPr sz="2800"/>
            </a:lvl2pPr>
            <a:lvl3pPr marL="1371600" lvl="2" indent="-381000" algn="l">
              <a:lnSpc>
                <a:spcPct val="71000"/>
              </a:lnSpc>
              <a:spcBef>
                <a:spcPts val="6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2000"/>
              <a:buChar char="–"/>
              <a:defRPr sz="2000"/>
            </a:lvl4pPr>
            <a:lvl5pPr marL="2286000" lvl="4" indent="-28956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960"/>
              <a:buChar char="•"/>
              <a:defRPr sz="2000"/>
            </a:lvl5pPr>
            <a:lvl6pPr marL="2743200" lvl="5" indent="-28956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960"/>
              <a:buChar char="•"/>
              <a:defRPr sz="2000"/>
            </a:lvl6pPr>
            <a:lvl7pPr marL="3200400" lvl="6" indent="-28956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960"/>
              <a:buChar char="•"/>
              <a:defRPr sz="2000"/>
            </a:lvl7pPr>
            <a:lvl8pPr marL="3657600" lvl="7" indent="-289559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960"/>
              <a:buChar char="•"/>
              <a:defRPr sz="2000"/>
            </a:lvl8pPr>
            <a:lvl9pPr marL="4114800" lvl="8" indent="-289559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960"/>
              <a:buChar char="•"/>
              <a:defRPr sz="2000"/>
            </a:lvl9pPr>
          </a:lstStyle>
          <a:p>
            <a:endParaRPr/>
          </a:p>
        </p:txBody>
      </p:sp>
      <p:sp>
        <p:nvSpPr>
          <p:cNvPr id="42" name="Google Shape;42;p3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71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71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432"/>
              <a:buNone/>
              <a:defRPr sz="900"/>
            </a:lvl5pPr>
            <a:lvl6pPr marL="2743200" lvl="5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432"/>
              <a:buNone/>
              <a:defRPr sz="900"/>
            </a:lvl6pPr>
            <a:lvl7pPr marL="3200400" lvl="6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432"/>
              <a:buNone/>
              <a:defRPr sz="900"/>
            </a:lvl7pPr>
            <a:lvl8pPr marL="3657600" lvl="7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432"/>
              <a:buNone/>
              <a:defRPr sz="900"/>
            </a:lvl8pPr>
            <a:lvl9pPr marL="4114800" lvl="8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432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71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7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6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6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6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6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6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71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71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432"/>
              <a:buNone/>
              <a:defRPr sz="900"/>
            </a:lvl5pPr>
            <a:lvl6pPr marL="2743200" lvl="5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432"/>
              <a:buNone/>
              <a:defRPr sz="900"/>
            </a:lvl6pPr>
            <a:lvl7pPr marL="3200400" lvl="6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432"/>
              <a:buNone/>
              <a:defRPr sz="900"/>
            </a:lvl7pPr>
            <a:lvl8pPr marL="3657600" lvl="7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432"/>
              <a:buNone/>
              <a:defRPr sz="900"/>
            </a:lvl8pPr>
            <a:lvl9pPr marL="4114800" lvl="8" indent="-228600" algn="l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SzPts val="432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6"/>
          <p:cNvSpPr txBox="1">
            <a:spLocks noGrp="1"/>
          </p:cNvSpPr>
          <p:nvPr>
            <p:ph type="title"/>
          </p:nvPr>
        </p:nvSpPr>
        <p:spPr>
          <a:xfrm>
            <a:off x="457200" y="220663"/>
            <a:ext cx="8221663" cy="1239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26"/>
          <p:cNvSpPr txBox="1">
            <a:spLocks noGrp="1"/>
          </p:cNvSpPr>
          <p:nvPr>
            <p:ph type="body" idx="1"/>
          </p:nvPr>
        </p:nvSpPr>
        <p:spPr>
          <a:xfrm>
            <a:off x="457200" y="1604963"/>
            <a:ext cx="8221663" cy="451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31800" algn="l" rtl="0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71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7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9560" algn="l" rtl="0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6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9560" algn="l" rtl="0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6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9560" algn="l" rtl="0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6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89559" algn="l" rtl="0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6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89559" algn="l" rtl="0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6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38"/>
          <p:cNvGrpSpPr/>
          <p:nvPr/>
        </p:nvGrpSpPr>
        <p:grpSpPr>
          <a:xfrm>
            <a:off x="0" y="0"/>
            <a:ext cx="9144001" cy="6856413"/>
            <a:chOff x="0" y="0"/>
            <a:chExt cx="5760" cy="4319"/>
          </a:xfrm>
        </p:grpSpPr>
        <p:sp>
          <p:nvSpPr>
            <p:cNvPr id="55" name="Google Shape;55;p38"/>
            <p:cNvSpPr/>
            <p:nvPr/>
          </p:nvSpPr>
          <p:spPr>
            <a:xfrm>
              <a:off x="0" y="12"/>
              <a:ext cx="5758" cy="3273"/>
            </a:xfrm>
            <a:custGeom>
              <a:avLst/>
              <a:gdLst/>
              <a:ahLst/>
              <a:cxnLst/>
              <a:rect l="l" t="t" r="r" b="b"/>
              <a:pathLst>
                <a:path w="5740" h="3273" extrusionOk="0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close/>
                </a:path>
              </a:pathLst>
            </a:custGeom>
            <a:gradFill>
              <a:gsLst>
                <a:gs pos="0">
                  <a:srgbClr val="000080"/>
                </a:gs>
                <a:gs pos="100000">
                  <a:srgbClr val="00005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38"/>
            <p:cNvSpPr/>
            <p:nvPr/>
          </p:nvSpPr>
          <p:spPr>
            <a:xfrm>
              <a:off x="149" y="0"/>
              <a:ext cx="5609" cy="3243"/>
            </a:xfrm>
            <a:custGeom>
              <a:avLst/>
              <a:gdLst/>
              <a:ahLst/>
              <a:cxnLst/>
              <a:rect l="l" t="t" r="r" b="b"/>
              <a:pathLst>
                <a:path w="5591" h="3243" extrusionOk="0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close/>
                </a:path>
              </a:pathLst>
            </a:custGeom>
            <a:gradFill>
              <a:gsLst>
                <a:gs pos="0">
                  <a:srgbClr val="000099"/>
                </a:gs>
                <a:gs pos="100000">
                  <a:srgbClr val="00005D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38"/>
            <p:cNvSpPr/>
            <p:nvPr/>
          </p:nvSpPr>
          <p:spPr>
            <a:xfrm>
              <a:off x="0" y="3433"/>
              <a:ext cx="4038" cy="191"/>
            </a:xfrm>
            <a:custGeom>
              <a:avLst/>
              <a:gdLst/>
              <a:ahLst/>
              <a:cxnLst/>
              <a:rect l="l" t="t" r="r" b="b"/>
              <a:pathLst>
                <a:path w="4042" h="192" extrusionOk="0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close/>
                </a:path>
              </a:pathLst>
            </a:custGeom>
            <a:gradFill>
              <a:gsLst>
                <a:gs pos="0">
                  <a:srgbClr val="000080"/>
                </a:gs>
                <a:gs pos="100000">
                  <a:srgbClr val="00006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38"/>
            <p:cNvSpPr/>
            <p:nvPr/>
          </p:nvSpPr>
          <p:spPr>
            <a:xfrm>
              <a:off x="4038" y="3577"/>
              <a:ext cx="1720" cy="65"/>
            </a:xfrm>
            <a:custGeom>
              <a:avLst/>
              <a:gdLst/>
              <a:ahLst/>
              <a:cxnLst/>
              <a:rect l="l" t="t" r="r" b="b"/>
              <a:pathLst>
                <a:path w="1722" h="66" extrusionOk="0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>
              <a:gsLst>
                <a:gs pos="0">
                  <a:srgbClr val="000099"/>
                </a:gs>
                <a:gs pos="100000">
                  <a:srgbClr val="00008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38"/>
            <p:cNvSpPr/>
            <p:nvPr/>
          </p:nvSpPr>
          <p:spPr>
            <a:xfrm>
              <a:off x="0" y="3726"/>
              <a:ext cx="4784" cy="329"/>
            </a:xfrm>
            <a:custGeom>
              <a:avLst/>
              <a:gdLst/>
              <a:ahLst/>
              <a:cxnLst/>
              <a:rect l="l" t="t" r="r" b="b"/>
              <a:pathLst>
                <a:path w="4789" h="329" extrusionOk="0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close/>
                </a:path>
              </a:pathLst>
            </a:custGeom>
            <a:gradFill>
              <a:gsLst>
                <a:gs pos="0">
                  <a:srgbClr val="000099"/>
                </a:gs>
                <a:gs pos="100000">
                  <a:srgbClr val="00007D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38"/>
            <p:cNvSpPr/>
            <p:nvPr/>
          </p:nvSpPr>
          <p:spPr>
            <a:xfrm>
              <a:off x="4784" y="3702"/>
              <a:ext cx="974" cy="101"/>
            </a:xfrm>
            <a:custGeom>
              <a:avLst/>
              <a:gdLst/>
              <a:ahLst/>
              <a:cxnLst/>
              <a:rect l="l" t="t" r="r" b="b"/>
              <a:pathLst>
                <a:path w="975" h="101" extrusionOk="0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38"/>
            <p:cNvSpPr/>
            <p:nvPr/>
          </p:nvSpPr>
          <p:spPr>
            <a:xfrm>
              <a:off x="3619" y="3815"/>
              <a:ext cx="2139" cy="198"/>
            </a:xfrm>
            <a:custGeom>
              <a:avLst/>
              <a:gdLst/>
              <a:ahLst/>
              <a:cxnLst/>
              <a:rect l="l" t="t" r="r" b="b"/>
              <a:pathLst>
                <a:path w="2141" h="198" extrusionOk="0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38"/>
            <p:cNvSpPr/>
            <p:nvPr/>
          </p:nvSpPr>
          <p:spPr>
            <a:xfrm>
              <a:off x="0" y="3971"/>
              <a:ext cx="3619" cy="348"/>
            </a:xfrm>
            <a:custGeom>
              <a:avLst/>
              <a:gdLst/>
              <a:ahLst/>
              <a:cxnLst/>
              <a:rect l="l" t="t" r="r" b="b"/>
              <a:pathLst>
                <a:path w="3623" h="348" extrusionOk="0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close/>
                </a:path>
              </a:pathLst>
            </a:custGeom>
            <a:gradFill>
              <a:gsLst>
                <a:gs pos="0">
                  <a:srgbClr val="000099"/>
                </a:gs>
                <a:gs pos="100000">
                  <a:srgbClr val="00006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38"/>
            <p:cNvSpPr/>
            <p:nvPr/>
          </p:nvSpPr>
          <p:spPr>
            <a:xfrm>
              <a:off x="2097" y="4043"/>
              <a:ext cx="2514" cy="276"/>
            </a:xfrm>
            <a:custGeom>
              <a:avLst/>
              <a:gdLst/>
              <a:ahLst/>
              <a:cxnLst/>
              <a:rect l="l" t="t" r="r" b="b"/>
              <a:pathLst>
                <a:path w="2517" h="276" extrusionOk="0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38"/>
            <p:cNvSpPr/>
            <p:nvPr/>
          </p:nvSpPr>
          <p:spPr>
            <a:xfrm>
              <a:off x="4354" y="3869"/>
              <a:ext cx="1404" cy="378"/>
            </a:xfrm>
            <a:custGeom>
              <a:avLst/>
              <a:gdLst/>
              <a:ahLst/>
              <a:cxnLst/>
              <a:rect l="l" t="t" r="r" b="b"/>
              <a:pathLst>
                <a:path w="1405" h="378" extrusionOk="0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close/>
                </a:path>
              </a:pathLst>
            </a:custGeom>
            <a:gradFill>
              <a:gsLst>
                <a:gs pos="0">
                  <a:srgbClr val="08089C"/>
                </a:gs>
                <a:gs pos="100000">
                  <a:srgbClr val="000099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38"/>
            <p:cNvSpPr/>
            <p:nvPr/>
          </p:nvSpPr>
          <p:spPr>
            <a:xfrm>
              <a:off x="5030" y="3151"/>
              <a:ext cx="728" cy="240"/>
            </a:xfrm>
            <a:custGeom>
              <a:avLst/>
              <a:gdLst/>
              <a:ahLst/>
              <a:cxnLst/>
              <a:rect l="l" t="t" r="r" b="b"/>
              <a:pathLst>
                <a:path w="729" h="240" extrusionOk="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38"/>
            <p:cNvSpPr/>
            <p:nvPr/>
          </p:nvSpPr>
          <p:spPr>
            <a:xfrm>
              <a:off x="0" y="1486"/>
              <a:ext cx="5030" cy="1671"/>
            </a:xfrm>
            <a:custGeom>
              <a:avLst/>
              <a:gdLst/>
              <a:ahLst/>
              <a:cxnLst/>
              <a:rect l="l" t="t" r="r" b="b"/>
              <a:pathLst>
                <a:path w="5035" h="1672" extrusionOk="0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close/>
                </a:path>
              </a:pathLst>
            </a:custGeom>
            <a:gradFill>
              <a:gsLst>
                <a:gs pos="0">
                  <a:srgbClr val="000099"/>
                </a:gs>
                <a:gs pos="100000">
                  <a:srgbClr val="000053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38"/>
            <p:cNvSpPr/>
            <p:nvPr/>
          </p:nvSpPr>
          <p:spPr>
            <a:xfrm>
              <a:off x="5030" y="3049"/>
              <a:ext cx="728" cy="318"/>
            </a:xfrm>
            <a:custGeom>
              <a:avLst/>
              <a:gdLst/>
              <a:ahLst/>
              <a:cxnLst/>
              <a:rect l="l" t="t" r="r" b="b"/>
              <a:pathLst>
                <a:path w="729" h="318" extrusionOk="0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>
              <a:gsLst>
                <a:gs pos="0">
                  <a:srgbClr val="000099"/>
                </a:gs>
                <a:gs pos="100000">
                  <a:srgbClr val="00008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38"/>
            <p:cNvSpPr/>
            <p:nvPr/>
          </p:nvSpPr>
          <p:spPr>
            <a:xfrm>
              <a:off x="0" y="916"/>
              <a:ext cx="5030" cy="2187"/>
            </a:xfrm>
            <a:custGeom>
              <a:avLst/>
              <a:gdLst/>
              <a:ahLst/>
              <a:cxnLst/>
              <a:rect l="l" t="t" r="r" b="b"/>
              <a:pathLst>
                <a:path w="5035" h="2188" extrusionOk="0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close/>
                </a:path>
              </a:pathLst>
            </a:custGeom>
            <a:gradFill>
              <a:gsLst>
                <a:gs pos="0">
                  <a:srgbClr val="000080"/>
                </a:gs>
                <a:gs pos="100000">
                  <a:srgbClr val="00005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38"/>
            <p:cNvSpPr/>
            <p:nvPr/>
          </p:nvSpPr>
          <p:spPr>
            <a:xfrm>
              <a:off x="2294" y="0"/>
              <a:ext cx="3159" cy="2725"/>
            </a:xfrm>
            <a:custGeom>
              <a:avLst/>
              <a:gdLst/>
              <a:ahLst/>
              <a:cxnLst/>
              <a:rect l="l" t="t" r="r" b="b"/>
              <a:pathLst>
                <a:path w="3163" h="2727" extrusionOk="0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0099"/>
                </a:gs>
                <a:gs pos="100000">
                  <a:srgbClr val="00006B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38"/>
            <p:cNvSpPr/>
            <p:nvPr/>
          </p:nvSpPr>
          <p:spPr>
            <a:xfrm>
              <a:off x="5435" y="2702"/>
              <a:ext cx="323" cy="299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close/>
                </a:path>
              </a:pathLst>
            </a:custGeom>
            <a:gradFill>
              <a:gsLst>
                <a:gs pos="0">
                  <a:srgbClr val="0F0F9F"/>
                </a:gs>
                <a:gs pos="100000">
                  <a:srgbClr val="000099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38"/>
            <p:cNvSpPr/>
            <p:nvPr/>
          </p:nvSpPr>
          <p:spPr>
            <a:xfrm>
              <a:off x="5477" y="2588"/>
              <a:ext cx="281" cy="335"/>
            </a:xfrm>
            <a:custGeom>
              <a:avLst/>
              <a:gdLst/>
              <a:ahLst/>
              <a:cxnLst/>
              <a:rect l="l" t="t" r="r" b="b"/>
              <a:pathLst>
                <a:path w="281" h="335" extrusionOk="0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38"/>
            <p:cNvSpPr/>
            <p:nvPr/>
          </p:nvSpPr>
          <p:spPr>
            <a:xfrm>
              <a:off x="2454" y="0"/>
              <a:ext cx="3119" cy="2678"/>
            </a:xfrm>
            <a:custGeom>
              <a:avLst/>
              <a:gdLst/>
              <a:ahLst/>
              <a:cxnLst/>
              <a:rect l="l" t="t" r="r" b="b"/>
              <a:pathLst>
                <a:path w="3122" h="2680" extrusionOk="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0099"/>
                </a:gs>
                <a:gs pos="100000">
                  <a:srgbClr val="000047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38"/>
            <p:cNvSpPr/>
            <p:nvPr/>
          </p:nvSpPr>
          <p:spPr>
            <a:xfrm>
              <a:off x="5626" y="2534"/>
              <a:ext cx="132" cy="132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38"/>
            <p:cNvSpPr/>
            <p:nvPr/>
          </p:nvSpPr>
          <p:spPr>
            <a:xfrm>
              <a:off x="3112" y="0"/>
              <a:ext cx="2514" cy="2534"/>
            </a:xfrm>
            <a:custGeom>
              <a:avLst/>
              <a:gdLst/>
              <a:ahLst/>
              <a:cxnLst/>
              <a:rect l="l" t="t" r="r" b="b"/>
              <a:pathLst>
                <a:path w="2517" h="2536" extrusionOk="0">
                  <a:moveTo>
                    <a:pt x="0" y="0"/>
                  </a:move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0099"/>
                </a:gs>
                <a:gs pos="100000">
                  <a:srgbClr val="00004F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38"/>
            <p:cNvSpPr/>
            <p:nvPr/>
          </p:nvSpPr>
          <p:spPr>
            <a:xfrm>
              <a:off x="3488" y="0"/>
              <a:ext cx="2198" cy="2480"/>
            </a:xfrm>
            <a:custGeom>
              <a:avLst/>
              <a:gdLst/>
              <a:ahLst/>
              <a:cxnLst/>
              <a:rect l="l" t="t" r="r" b="b"/>
              <a:pathLst>
                <a:path w="2200" h="2482" extrusionOk="0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0065"/>
                </a:gs>
                <a:gs pos="100000">
                  <a:srgbClr val="00008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38"/>
            <p:cNvSpPr/>
            <p:nvPr/>
          </p:nvSpPr>
          <p:spPr>
            <a:xfrm>
              <a:off x="5674" y="2474"/>
              <a:ext cx="84" cy="96"/>
            </a:xfrm>
            <a:custGeom>
              <a:avLst/>
              <a:gdLst/>
              <a:ahLst/>
              <a:cxnLst/>
              <a:rect l="l" t="t" r="r" b="b"/>
              <a:pathLst>
                <a:path w="84" h="96" extrusionOk="0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close/>
                </a:path>
              </a:pathLst>
            </a:custGeom>
            <a:gradFill>
              <a:gsLst>
                <a:gs pos="0">
                  <a:srgbClr val="1717A2"/>
                </a:gs>
                <a:gs pos="100000">
                  <a:srgbClr val="000099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38"/>
            <p:cNvSpPr/>
            <p:nvPr/>
          </p:nvSpPr>
          <p:spPr>
            <a:xfrm>
              <a:off x="5603" y="850"/>
              <a:ext cx="155" cy="516"/>
            </a:xfrm>
            <a:custGeom>
              <a:avLst/>
              <a:gdLst/>
              <a:ahLst/>
              <a:cxnLst/>
              <a:rect l="l" t="t" r="r" b="b"/>
              <a:pathLst>
                <a:path w="155" h="516" extrusionOk="0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rgbClr val="0000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38"/>
            <p:cNvSpPr/>
            <p:nvPr/>
          </p:nvSpPr>
          <p:spPr>
            <a:xfrm>
              <a:off x="5107" y="0"/>
              <a:ext cx="573" cy="1042"/>
            </a:xfrm>
            <a:custGeom>
              <a:avLst/>
              <a:gdLst/>
              <a:ahLst/>
              <a:cxnLst/>
              <a:rect l="l" t="t" r="r" b="b"/>
              <a:pathLst>
                <a:path w="574" h="1043" extrusionOk="0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0055"/>
                </a:gs>
                <a:gs pos="100000">
                  <a:srgbClr val="00008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38"/>
            <p:cNvSpPr/>
            <p:nvPr/>
          </p:nvSpPr>
          <p:spPr>
            <a:xfrm>
              <a:off x="5411" y="0"/>
              <a:ext cx="341" cy="796"/>
            </a:xfrm>
            <a:custGeom>
              <a:avLst/>
              <a:gdLst/>
              <a:ahLst/>
              <a:cxnLst/>
              <a:rect l="l" t="t" r="r" b="b"/>
              <a:pathLst>
                <a:path w="341" h="797" extrusionOk="0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close/>
                </a:path>
              </a:pathLst>
            </a:custGeom>
            <a:gradFill>
              <a:gsLst>
                <a:gs pos="0">
                  <a:srgbClr val="000059"/>
                </a:gs>
                <a:gs pos="100000">
                  <a:srgbClr val="00008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38"/>
            <p:cNvSpPr/>
            <p:nvPr/>
          </p:nvSpPr>
          <p:spPr>
            <a:xfrm>
              <a:off x="5698" y="653"/>
              <a:ext cx="60" cy="311"/>
            </a:xfrm>
            <a:custGeom>
              <a:avLst/>
              <a:gdLst/>
              <a:ahLst/>
              <a:cxnLst/>
              <a:rect l="l" t="t" r="r" b="b"/>
              <a:pathLst>
                <a:path w="60" h="312" extrusionOk="0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38"/>
            <p:cNvSpPr/>
            <p:nvPr/>
          </p:nvSpPr>
          <p:spPr>
            <a:xfrm>
              <a:off x="2" y="1601"/>
              <a:ext cx="5752" cy="1864"/>
            </a:xfrm>
            <a:custGeom>
              <a:avLst/>
              <a:gdLst/>
              <a:ahLst/>
              <a:cxnLst/>
              <a:rect l="l" t="t" r="r" b="b"/>
              <a:pathLst>
                <a:path w="5740" h="1864" extrusionOk="0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close/>
                </a:path>
              </a:pathLst>
            </a:custGeom>
            <a:gradFill>
              <a:gsLst>
                <a:gs pos="0">
                  <a:srgbClr val="000099"/>
                </a:gs>
                <a:gs pos="100000">
                  <a:srgbClr val="000061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38"/>
            <p:cNvSpPr/>
            <p:nvPr/>
          </p:nvSpPr>
          <p:spPr>
            <a:xfrm>
              <a:off x="5754" y="3483"/>
              <a:ext cx="6" cy="6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38"/>
            <p:cNvSpPr/>
            <p:nvPr/>
          </p:nvSpPr>
          <p:spPr>
            <a:xfrm>
              <a:off x="2" y="2152"/>
              <a:ext cx="5752" cy="1337"/>
            </a:xfrm>
            <a:custGeom>
              <a:avLst/>
              <a:gdLst/>
              <a:ahLst/>
              <a:cxnLst/>
              <a:rect l="l" t="t" r="r" b="b"/>
              <a:pathLst>
                <a:path w="5740" h="1337" extrusionOk="0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close/>
                </a:path>
              </a:pathLst>
            </a:custGeom>
            <a:gradFill>
              <a:gsLst>
                <a:gs pos="0">
                  <a:srgbClr val="000099"/>
                </a:gs>
                <a:gs pos="100000">
                  <a:srgbClr val="00005D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38"/>
            <p:cNvSpPr/>
            <p:nvPr/>
          </p:nvSpPr>
          <p:spPr>
            <a:xfrm>
              <a:off x="2" y="3177"/>
              <a:ext cx="5752" cy="414"/>
            </a:xfrm>
            <a:custGeom>
              <a:avLst/>
              <a:gdLst/>
              <a:ahLst/>
              <a:cxnLst/>
              <a:rect l="l" t="t" r="r" b="b"/>
              <a:pathLst>
                <a:path w="5740" h="414" extrusionOk="0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close/>
                </a:path>
              </a:pathLst>
            </a:custGeom>
            <a:gradFill>
              <a:gsLst>
                <a:gs pos="0">
                  <a:srgbClr val="000099"/>
                </a:gs>
                <a:gs pos="100000">
                  <a:srgbClr val="00008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38"/>
            <p:cNvSpPr/>
            <p:nvPr/>
          </p:nvSpPr>
          <p:spPr>
            <a:xfrm>
              <a:off x="1297" y="0"/>
              <a:ext cx="4457" cy="3177"/>
            </a:xfrm>
            <a:custGeom>
              <a:avLst/>
              <a:gdLst/>
              <a:ahLst/>
              <a:cxnLst/>
              <a:rect l="l" t="t" r="r" b="b"/>
              <a:pathLst>
                <a:path w="4448" h="3177" extrusionOk="0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0099"/>
                </a:gs>
                <a:gs pos="100000">
                  <a:srgbClr val="00004A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38"/>
            <p:cNvSpPr/>
            <p:nvPr/>
          </p:nvSpPr>
          <p:spPr>
            <a:xfrm>
              <a:off x="3321" y="0"/>
              <a:ext cx="2433" cy="2614"/>
            </a:xfrm>
            <a:custGeom>
              <a:avLst/>
              <a:gdLst/>
              <a:ahLst/>
              <a:cxnLst/>
              <a:rect l="l" t="t" r="r" b="b"/>
              <a:pathLst>
                <a:path w="2428" h="2614" extrusionOk="0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0099"/>
                </a:gs>
                <a:gs pos="100000">
                  <a:srgbClr val="000082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38"/>
            <p:cNvSpPr/>
            <p:nvPr/>
          </p:nvSpPr>
          <p:spPr>
            <a:xfrm>
              <a:off x="3950" y="0"/>
              <a:ext cx="1804" cy="2464"/>
            </a:xfrm>
            <a:custGeom>
              <a:avLst/>
              <a:gdLst/>
              <a:ahLst/>
              <a:cxnLst/>
              <a:rect l="l" t="t" r="r" b="b"/>
              <a:pathLst>
                <a:path w="1800" h="2464" extrusionOk="0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close/>
                </a:path>
              </a:pathLst>
            </a:custGeom>
            <a:gradFill>
              <a:gsLst>
                <a:gs pos="0">
                  <a:srgbClr val="000065"/>
                </a:gs>
                <a:gs pos="100000">
                  <a:srgbClr val="00008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8"/>
            <p:cNvSpPr/>
            <p:nvPr/>
          </p:nvSpPr>
          <p:spPr>
            <a:xfrm>
              <a:off x="4519" y="0"/>
              <a:ext cx="1235" cy="2074"/>
            </a:xfrm>
            <a:custGeom>
              <a:avLst/>
              <a:gdLst/>
              <a:ahLst/>
              <a:cxnLst/>
              <a:rect l="l" t="t" r="r" b="b"/>
              <a:pathLst>
                <a:path w="1232" h="2074" extrusionOk="0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0099"/>
                </a:gs>
                <a:gs pos="100000">
                  <a:srgbClr val="000058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8"/>
            <p:cNvSpPr/>
            <p:nvPr/>
          </p:nvSpPr>
          <p:spPr>
            <a:xfrm>
              <a:off x="4694" y="0"/>
              <a:ext cx="1060" cy="1936"/>
            </a:xfrm>
            <a:custGeom>
              <a:avLst/>
              <a:gdLst/>
              <a:ahLst/>
              <a:cxnLst/>
              <a:rect l="l" t="t" r="r" b="b"/>
              <a:pathLst>
                <a:path w="1058" h="1936" extrusionOk="0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0099"/>
                </a:gs>
                <a:gs pos="100000">
                  <a:srgbClr val="00006F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8"/>
            <p:cNvSpPr/>
            <p:nvPr/>
          </p:nvSpPr>
          <p:spPr>
            <a:xfrm>
              <a:off x="4981" y="0"/>
              <a:ext cx="773" cy="1487"/>
            </a:xfrm>
            <a:custGeom>
              <a:avLst/>
              <a:gdLst/>
              <a:ahLst/>
              <a:cxnLst/>
              <a:rect l="l" t="t" r="r" b="b"/>
              <a:pathLst>
                <a:path w="771" h="1487" extrusionOk="0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close/>
                </a:path>
              </a:pathLst>
            </a:custGeom>
            <a:gradFill>
              <a:gsLst>
                <a:gs pos="0">
                  <a:srgbClr val="000099"/>
                </a:gs>
                <a:gs pos="100000">
                  <a:srgbClr val="000079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1" name="Google Shape;91;p38"/>
            <p:cNvGrpSpPr/>
            <p:nvPr/>
          </p:nvGrpSpPr>
          <p:grpSpPr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92" name="Google Shape;92;p38"/>
              <p:cNvSpPr/>
              <p:nvPr/>
            </p:nvSpPr>
            <p:spPr>
              <a:xfrm>
                <a:off x="0" y="1632"/>
                <a:ext cx="3670" cy="1313"/>
              </a:xfrm>
              <a:custGeom>
                <a:avLst/>
                <a:gdLst/>
                <a:ahLst/>
                <a:cxnLst/>
                <a:rect l="l" t="t" r="r" b="b"/>
                <a:pathLst>
                  <a:path w="3659" h="1313" extrusionOk="0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000099"/>
                  </a:gs>
                  <a:gs pos="100000">
                    <a:srgbClr val="00006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8"/>
              <p:cNvSpPr/>
              <p:nvPr/>
            </p:nvSpPr>
            <p:spPr>
              <a:xfrm>
                <a:off x="3646" y="2795"/>
                <a:ext cx="2112" cy="695"/>
              </a:xfrm>
              <a:custGeom>
                <a:avLst/>
                <a:gdLst/>
                <a:ahLst/>
                <a:cxnLst/>
                <a:rect l="l" t="t" r="r" b="b"/>
                <a:pathLst>
                  <a:path w="2105" h="695" extrusionOk="0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>
                <a:gsLst>
                  <a:gs pos="0">
                    <a:srgbClr val="1717A2"/>
                  </a:gs>
                  <a:gs pos="100000">
                    <a:srgbClr val="000099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4" name="Google Shape;94;p38"/>
          <p:cNvSpPr txBox="1">
            <a:spLocks noGrp="1"/>
          </p:cNvSpPr>
          <p:nvPr>
            <p:ph type="title"/>
          </p:nvPr>
        </p:nvSpPr>
        <p:spPr>
          <a:xfrm>
            <a:off x="457200" y="131763"/>
            <a:ext cx="8221663" cy="1427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1663" cy="452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11480" algn="l" rtl="0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880"/>
              <a:buFont typeface="Noto Sans Symbols"/>
              <a:buChar char="•"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71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5760" algn="l" rtl="0">
              <a:lnSpc>
                <a:spcPct val="71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160"/>
              <a:buFont typeface="Noto Sans Symbols"/>
              <a:buChar char="•"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4320" algn="l" rtl="0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720"/>
              <a:buFont typeface="Noto Sans Symbols"/>
              <a:buChar char="•"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74320" algn="l" rtl="0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720"/>
              <a:buFont typeface="Noto Sans Symbols"/>
              <a:buChar char="•"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74320" algn="l" rtl="0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720"/>
              <a:buFont typeface="Noto Sans Symbols"/>
              <a:buChar char="•"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4320" algn="l" rtl="0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720"/>
              <a:buFont typeface="Noto Sans Symbols"/>
              <a:buChar char="•"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4320" algn="l" rtl="0">
              <a:lnSpc>
                <a:spcPct val="71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720"/>
              <a:buFont typeface="Noto Sans Symbols"/>
              <a:buChar char="•"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38"/>
          <p:cNvSpPr txBox="1"/>
          <p:nvPr/>
        </p:nvSpPr>
        <p:spPr>
          <a:xfrm>
            <a:off x="457200" y="6240463"/>
            <a:ext cx="213360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38"/>
          <p:cNvSpPr txBox="1"/>
          <p:nvPr/>
        </p:nvSpPr>
        <p:spPr>
          <a:xfrm>
            <a:off x="3124200" y="6245225"/>
            <a:ext cx="2895600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38"/>
          <p:cNvSpPr txBox="1">
            <a:spLocks noGrp="1"/>
          </p:cNvSpPr>
          <p:nvPr>
            <p:ph type="sldNum" idx="12"/>
          </p:nvPr>
        </p:nvSpPr>
        <p:spPr>
          <a:xfrm>
            <a:off x="6553200" y="6242050"/>
            <a:ext cx="2125663" cy="449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>
            <a:lvl1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A80F"/>
              </a:buClr>
              <a:buSzPts val="1200"/>
              <a:buFont typeface="Arial"/>
              <a:buNone/>
              <a:defRPr sz="1200">
                <a:solidFill>
                  <a:srgbClr val="00A80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package" Target="../embeddings/Microsoft_Word_Document.docx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es/imgres?imgurl=http://www.doslourdes.net/ordenador_color.gif&amp;imgrefurl=http://www.doslourdes.net/&amp;h=280&amp;w=269&amp;sz=28&amp;hl=es&amp;start=5&amp;um=1&amp;tbnid=BsDHAbV0UPQnQM:&amp;tbnh=114&amp;tbnw=110&amp;prev=/images?q=ordenador&amp;svnum=10&amp;um=1&amp;hl=es&amp;sa=N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" descr="http://www.aspiringnqts.co.uk/images/home-images/child_safety_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08050"/>
            <a:ext cx="5686425" cy="5545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" descr="cceducacion_viñet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88013" y="3644900"/>
            <a:ext cx="3492500" cy="28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27700" y="1168400"/>
            <a:ext cx="3302000" cy="231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86675" y="0"/>
            <a:ext cx="1431925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1"/>
          <p:cNvSpPr txBox="1">
            <a:spLocks noGrp="1"/>
          </p:cNvSpPr>
          <p:nvPr>
            <p:ph type="title"/>
          </p:nvPr>
        </p:nvSpPr>
        <p:spPr>
          <a:xfrm>
            <a:off x="539750" y="981075"/>
            <a:ext cx="8221663" cy="1238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>
                <a:solidFill>
                  <a:srgbClr val="FF0000"/>
                </a:solidFill>
              </a:rPr>
              <a:t>CIENCIAS DE LA ACTIVIDAD FISICA Y DEL DEPORTE</a:t>
            </a:r>
            <a:br>
              <a:rPr lang="es-ES" sz="3200" b="1">
                <a:solidFill>
                  <a:srgbClr val="FF0000"/>
                </a:solidFill>
              </a:rPr>
            </a:br>
            <a:endParaRPr sz="3200"/>
          </a:p>
        </p:txBody>
      </p:sp>
      <p:sp>
        <p:nvSpPr>
          <p:cNvPr id="235" name="Google Shape;235;p11"/>
          <p:cNvSpPr txBox="1">
            <a:spLocks noGrp="1"/>
          </p:cNvSpPr>
          <p:nvPr>
            <p:ph type="body" idx="1"/>
          </p:nvPr>
        </p:nvSpPr>
        <p:spPr>
          <a:xfrm>
            <a:off x="179388" y="4652963"/>
            <a:ext cx="8807450" cy="191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53988" lvl="0" indent="-153988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s-ES" sz="1800" b="1">
                <a:solidFill>
                  <a:srgbClr val="0000FF"/>
                </a:solidFill>
              </a:rPr>
              <a:t>	</a:t>
            </a:r>
            <a:endParaRPr sz="2800"/>
          </a:p>
        </p:txBody>
      </p:sp>
      <p:sp>
        <p:nvSpPr>
          <p:cNvPr id="236" name="Google Shape;236;p11"/>
          <p:cNvSpPr txBox="1"/>
          <p:nvPr/>
        </p:nvSpPr>
        <p:spPr>
          <a:xfrm>
            <a:off x="3276600" y="260350"/>
            <a:ext cx="4906963" cy="65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Salidas Profesionales</a:t>
            </a:r>
            <a:endParaRPr/>
          </a:p>
        </p:txBody>
      </p:sp>
      <p:sp>
        <p:nvSpPr>
          <p:cNvPr id="237" name="Google Shape;237;p11"/>
          <p:cNvSpPr txBox="1"/>
          <p:nvPr/>
        </p:nvSpPr>
        <p:spPr>
          <a:xfrm>
            <a:off x="4284663" y="1628775"/>
            <a:ext cx="4679950" cy="92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3988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3988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s-ES" sz="1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Centros penitenciarios</a:t>
            </a:r>
            <a:endParaRPr/>
          </a:p>
          <a:p>
            <a:pPr marL="153988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6675" y="0"/>
            <a:ext cx="143192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1" descr="Interfaz de usuario gráfica, Aplicación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313" y="1773238"/>
            <a:ext cx="7905750" cy="424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2"/>
          <p:cNvSpPr txBox="1">
            <a:spLocks noGrp="1"/>
          </p:cNvSpPr>
          <p:nvPr>
            <p:ph type="title"/>
          </p:nvPr>
        </p:nvSpPr>
        <p:spPr>
          <a:xfrm>
            <a:off x="539750" y="981075"/>
            <a:ext cx="8221663" cy="1238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>
                <a:solidFill>
                  <a:srgbClr val="FF0000"/>
                </a:solidFill>
              </a:rPr>
              <a:t>CIENCIAS DE LA ACTIVIDAD FISICA Y DEL DEPORTE</a:t>
            </a:r>
            <a:br>
              <a:rPr lang="es-ES" sz="3200" b="1">
                <a:solidFill>
                  <a:srgbClr val="FF0000"/>
                </a:solidFill>
              </a:rPr>
            </a:br>
            <a:endParaRPr sz="3200"/>
          </a:p>
        </p:txBody>
      </p:sp>
      <p:sp>
        <p:nvSpPr>
          <p:cNvPr id="245" name="Google Shape;245;p12"/>
          <p:cNvSpPr txBox="1">
            <a:spLocks noGrp="1"/>
          </p:cNvSpPr>
          <p:nvPr>
            <p:ph type="body" idx="1"/>
          </p:nvPr>
        </p:nvSpPr>
        <p:spPr>
          <a:xfrm>
            <a:off x="179388" y="4652963"/>
            <a:ext cx="8807450" cy="191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53988" lvl="0" indent="-153988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s-ES" sz="1800" b="1">
                <a:solidFill>
                  <a:srgbClr val="0000FF"/>
                </a:solidFill>
              </a:rPr>
              <a:t>	</a:t>
            </a:r>
            <a:endParaRPr sz="2800"/>
          </a:p>
        </p:txBody>
      </p:sp>
      <p:sp>
        <p:nvSpPr>
          <p:cNvPr id="246" name="Google Shape;246;p12"/>
          <p:cNvSpPr txBox="1"/>
          <p:nvPr/>
        </p:nvSpPr>
        <p:spPr>
          <a:xfrm>
            <a:off x="3276600" y="260350"/>
            <a:ext cx="4906963" cy="65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Salidas Profesionales</a:t>
            </a:r>
            <a:endParaRPr/>
          </a:p>
        </p:txBody>
      </p:sp>
      <p:sp>
        <p:nvSpPr>
          <p:cNvPr id="247" name="Google Shape;247;p12"/>
          <p:cNvSpPr txBox="1"/>
          <p:nvPr/>
        </p:nvSpPr>
        <p:spPr>
          <a:xfrm>
            <a:off x="4284663" y="1628775"/>
            <a:ext cx="4679950" cy="92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3988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3988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3988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6675" y="0"/>
            <a:ext cx="143192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63713" y="1773238"/>
            <a:ext cx="5903912" cy="4643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3" descr="https://photos-5.dropbox.com/t/2/AAB8a2tueFvuf4fxAiBCvX6c4gq7Need4XHvzGXAbN22Iw/12/122473442/png/32x32/1/_/1/2/Captura%20de%20pantalla%202016-07-05%2012.16.00.png/EKXNr14YfyACKAI/ZVr4manF7U74ZFYEMYR55srsIzMw1Srl1jcQBLLQEYE?size=800x600&amp;size_mode=3"/>
          <p:cNvSpPr/>
          <p:nvPr/>
        </p:nvSpPr>
        <p:spPr>
          <a:xfrm>
            <a:off x="155575" y="-101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3"/>
          <p:cNvSpPr txBox="1"/>
          <p:nvPr/>
        </p:nvSpPr>
        <p:spPr>
          <a:xfrm>
            <a:off x="4500563" y="238125"/>
            <a:ext cx="3024187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Oferta de Grado</a:t>
            </a:r>
            <a:endParaRPr sz="2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6675" y="0"/>
            <a:ext cx="143192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3" descr="Imagen que contiene Tabla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113" y="1268413"/>
            <a:ext cx="6767512" cy="5040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4" descr="https://photos-5.dropbox.com/t/2/AAB8a2tueFvuf4fxAiBCvX6c4gq7Need4XHvzGXAbN22Iw/12/122473442/png/32x32/1/_/1/2/Captura%20de%20pantalla%202016-07-05%2012.16.00.png/EKXNr14YfyACKAI/ZVr4manF7U74ZFYEMYR55srsIzMw1Srl1jcQBLLQEYE?size=800x600&amp;size_mode=3"/>
          <p:cNvSpPr/>
          <p:nvPr/>
        </p:nvSpPr>
        <p:spPr>
          <a:xfrm>
            <a:off x="155575" y="-101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Google Shape;26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338" y="2349500"/>
            <a:ext cx="2913062" cy="2374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4"/>
          <p:cNvSpPr txBox="1"/>
          <p:nvPr/>
        </p:nvSpPr>
        <p:spPr>
          <a:xfrm>
            <a:off x="4500563" y="238125"/>
            <a:ext cx="3024187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Oferta de Grado</a:t>
            </a:r>
            <a:endParaRPr sz="2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71775" y="1104900"/>
            <a:ext cx="6372225" cy="514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6675" y="0"/>
            <a:ext cx="1431925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 descr="https://photos-5.dropbox.com/t/2/AAB8a2tueFvuf4fxAiBCvX6c4gq7Need4XHvzGXAbN22Iw/12/122473442/png/32x32/1/_/1/2/Captura%20de%20pantalla%202016-07-05%2012.16.00.png/EKXNr14YfyACKAI/ZVr4manF7U74ZFYEMYR55srsIzMw1Srl1jcQBLLQEYE?size=800x600&amp;size_mode=3"/>
          <p:cNvSpPr/>
          <p:nvPr/>
        </p:nvSpPr>
        <p:spPr>
          <a:xfrm>
            <a:off x="155575" y="-101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5"/>
          <p:cNvSpPr txBox="1"/>
          <p:nvPr/>
        </p:nvSpPr>
        <p:spPr>
          <a:xfrm>
            <a:off x="4500563" y="238125"/>
            <a:ext cx="3024187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Oferta de Grado</a:t>
            </a:r>
            <a:endParaRPr sz="2800" b="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86675" y="0"/>
            <a:ext cx="1431925" cy="9810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4" name="Google Shape;274;p15"/>
          <p:cNvGraphicFramePr/>
          <p:nvPr/>
        </p:nvGraphicFramePr>
        <p:xfrm>
          <a:off x="0" y="1484313"/>
          <a:ext cx="9144000" cy="496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5" imgW="9144000" imgH="4968875" progId="Word.Document.12">
                  <p:embed/>
                </p:oleObj>
              </mc:Choice>
              <mc:Fallback>
                <p:oleObj r:id="rId5" imgW="9144000" imgH="4968875" progId="Word.Document.12">
                  <p:embed/>
                  <p:pic>
                    <p:nvPicPr>
                      <p:cNvPr id="274" name="Google Shape;274;p15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/>
                      <a:stretch/>
                    </p:blipFill>
                    <p:spPr>
                      <a:xfrm>
                        <a:off x="0" y="1484313"/>
                        <a:ext cx="9144000" cy="496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5" name="Google Shape;275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5575" y="1163638"/>
            <a:ext cx="8893175" cy="1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6"/>
          <p:cNvSpPr txBox="1">
            <a:spLocks noGrp="1"/>
          </p:cNvSpPr>
          <p:nvPr>
            <p:ph type="title"/>
          </p:nvPr>
        </p:nvSpPr>
        <p:spPr>
          <a:xfrm>
            <a:off x="3276600" y="260350"/>
            <a:ext cx="4906963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rgbClr val="FF0000"/>
                </a:solidFill>
              </a:rPr>
              <a:t>Movilidad</a:t>
            </a:r>
            <a:endParaRPr/>
          </a:p>
        </p:txBody>
      </p:sp>
      <p:pic>
        <p:nvPicPr>
          <p:cNvPr id="283" name="Google Shape;283;p16" descr="http://www.unacar.mx/serv_estudiantiles/web/imagenes/MUNDO2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750" y="1412875"/>
            <a:ext cx="3887788" cy="36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5200" y="1168400"/>
            <a:ext cx="6108700" cy="410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6675" y="0"/>
            <a:ext cx="1431925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7"/>
          <p:cNvSpPr/>
          <p:nvPr/>
        </p:nvSpPr>
        <p:spPr>
          <a:xfrm>
            <a:off x="3429000" y="1177925"/>
            <a:ext cx="2655888" cy="4572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s-E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METODOLOGÍA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7"/>
          <p:cNvSpPr/>
          <p:nvPr/>
        </p:nvSpPr>
        <p:spPr>
          <a:xfrm>
            <a:off x="1905000" y="2092325"/>
            <a:ext cx="1752600" cy="3810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s-E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PRESENCIAL</a:t>
            </a: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7"/>
          <p:cNvSpPr/>
          <p:nvPr/>
        </p:nvSpPr>
        <p:spPr>
          <a:xfrm>
            <a:off x="6324600" y="2092325"/>
            <a:ext cx="2057400" cy="4572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s-E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 PRESENCIAL</a:t>
            </a: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7"/>
          <p:cNvSpPr/>
          <p:nvPr/>
        </p:nvSpPr>
        <p:spPr>
          <a:xfrm>
            <a:off x="1600200" y="4683125"/>
            <a:ext cx="2286000" cy="3048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s-E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Tutorías presenciales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7"/>
          <p:cNvSpPr/>
          <p:nvPr/>
        </p:nvSpPr>
        <p:spPr>
          <a:xfrm>
            <a:off x="179388" y="2701925"/>
            <a:ext cx="2487612" cy="4572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s-E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Clases teórico-prácticas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7"/>
          <p:cNvSpPr/>
          <p:nvPr/>
        </p:nvSpPr>
        <p:spPr>
          <a:xfrm>
            <a:off x="2895600" y="2701925"/>
            <a:ext cx="1752600" cy="4572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s-E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Clases prácticas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17"/>
          <p:cNvSpPr txBox="1"/>
          <p:nvPr/>
        </p:nvSpPr>
        <p:spPr>
          <a:xfrm>
            <a:off x="323850" y="3213100"/>
            <a:ext cx="1752600" cy="173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9525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</a:pPr>
            <a:r>
              <a:rPr lang="es-ES" sz="1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Lección magistral</a:t>
            </a:r>
            <a:endParaRPr/>
          </a:p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endParaRPr sz="15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9525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</a:pPr>
            <a:r>
              <a:rPr lang="es-ES" sz="1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Debates</a:t>
            </a:r>
            <a:endParaRPr/>
          </a:p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endParaRPr sz="15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9525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</a:pPr>
            <a:r>
              <a:rPr lang="es-ES" sz="1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Trabajo en grupo</a:t>
            </a:r>
            <a:endParaRPr/>
          </a:p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endParaRPr sz="15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9525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</a:pPr>
            <a:r>
              <a:rPr lang="es-ES" sz="1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Exposiciones</a:t>
            </a:r>
            <a:endParaRPr/>
          </a:p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endParaRPr sz="15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9525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</a:pPr>
            <a:r>
              <a:rPr lang="es-ES" sz="1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Seminarios</a:t>
            </a:r>
            <a:endParaRPr/>
          </a:p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endParaRPr sz="15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7"/>
          <p:cNvSpPr txBox="1"/>
          <p:nvPr/>
        </p:nvSpPr>
        <p:spPr>
          <a:xfrm>
            <a:off x="2971800" y="3244850"/>
            <a:ext cx="2249488" cy="912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9525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</a:pPr>
            <a:r>
              <a:rPr lang="es-ES" sz="1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Participación activa</a:t>
            </a:r>
            <a:endParaRPr/>
          </a:p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endParaRPr sz="15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9525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</a:pPr>
            <a:r>
              <a:rPr lang="es-ES" sz="1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Diseño actividades</a:t>
            </a:r>
            <a:endParaRPr/>
          </a:p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endParaRPr sz="15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9525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</a:pPr>
            <a:r>
              <a:rPr lang="es-ES" sz="1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Actv. complementarias</a:t>
            </a:r>
            <a:endParaRPr/>
          </a:p>
        </p:txBody>
      </p:sp>
      <p:sp>
        <p:nvSpPr>
          <p:cNvPr id="298" name="Google Shape;298;p17"/>
          <p:cNvSpPr txBox="1"/>
          <p:nvPr/>
        </p:nvSpPr>
        <p:spPr>
          <a:xfrm>
            <a:off x="6553200" y="2620963"/>
            <a:ext cx="1938338" cy="205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9525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</a:pPr>
            <a:r>
              <a:rPr lang="es-ES" sz="1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CAMPUS VIRTUAL</a:t>
            </a:r>
            <a:endParaRPr/>
          </a:p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endParaRPr sz="15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9525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</a:pPr>
            <a:r>
              <a:rPr lang="es-ES" sz="1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Foros</a:t>
            </a:r>
            <a:endParaRPr/>
          </a:p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endParaRPr sz="15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9525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</a:pPr>
            <a:r>
              <a:rPr lang="es-ES" sz="1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Lectura artículos</a:t>
            </a:r>
            <a:endParaRPr/>
          </a:p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endParaRPr sz="15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9525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</a:pPr>
            <a:r>
              <a:rPr lang="es-ES" sz="1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Página web</a:t>
            </a:r>
            <a:endParaRPr/>
          </a:p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endParaRPr sz="15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9525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</a:pPr>
            <a:r>
              <a:rPr lang="es-ES" sz="1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Tareas desarrollo</a:t>
            </a:r>
            <a:endParaRPr/>
          </a:p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endParaRPr sz="15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9525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•"/>
            </a:pPr>
            <a:r>
              <a:rPr lang="es-ES" sz="1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Tutorías virtuales</a:t>
            </a:r>
            <a:endParaRPr/>
          </a:p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endParaRPr sz="15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7"/>
          <p:cNvSpPr txBox="1"/>
          <p:nvPr/>
        </p:nvSpPr>
        <p:spPr>
          <a:xfrm>
            <a:off x="1377950" y="5354638"/>
            <a:ext cx="1204913" cy="26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s-ES" sz="1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Individuales</a:t>
            </a:r>
            <a:endParaRPr/>
          </a:p>
        </p:txBody>
      </p:sp>
      <p:sp>
        <p:nvSpPr>
          <p:cNvPr id="300" name="Google Shape;300;p17"/>
          <p:cNvSpPr txBox="1"/>
          <p:nvPr/>
        </p:nvSpPr>
        <p:spPr>
          <a:xfrm>
            <a:off x="3086100" y="5354638"/>
            <a:ext cx="966788" cy="26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</a:pPr>
            <a:r>
              <a:rPr lang="es-ES" sz="15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Grupales</a:t>
            </a:r>
            <a:endParaRPr/>
          </a:p>
        </p:txBody>
      </p:sp>
      <p:cxnSp>
        <p:nvCxnSpPr>
          <p:cNvPr id="301" name="Google Shape;301;p17"/>
          <p:cNvCxnSpPr/>
          <p:nvPr/>
        </p:nvCxnSpPr>
        <p:spPr>
          <a:xfrm flipH="1">
            <a:off x="2051137" y="4987925"/>
            <a:ext cx="763500" cy="366600"/>
          </a:xfrm>
          <a:prstGeom prst="bentConnector3">
            <a:avLst>
              <a:gd name="adj1" fmla="val 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302" name="Google Shape;302;p17"/>
          <p:cNvCxnSpPr/>
          <p:nvPr/>
        </p:nvCxnSpPr>
        <p:spPr>
          <a:xfrm>
            <a:off x="2809874" y="4987925"/>
            <a:ext cx="825600" cy="366600"/>
          </a:xfrm>
          <a:prstGeom prst="bentConnector3">
            <a:avLst>
              <a:gd name="adj1" fmla="val 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303" name="Google Shape;303;p17"/>
          <p:cNvCxnSpPr>
            <a:stCxn id="291" idx="2"/>
            <a:endCxn id="294" idx="0"/>
          </p:cNvCxnSpPr>
          <p:nvPr/>
        </p:nvCxnSpPr>
        <p:spPr>
          <a:xfrm rot="5400000">
            <a:off x="1987950" y="1908575"/>
            <a:ext cx="228600" cy="13581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304" name="Google Shape;304;p17"/>
          <p:cNvCxnSpPr>
            <a:stCxn id="291" idx="2"/>
            <a:endCxn id="295" idx="0"/>
          </p:cNvCxnSpPr>
          <p:nvPr/>
        </p:nvCxnSpPr>
        <p:spPr>
          <a:xfrm rot="-5400000" flipH="1">
            <a:off x="3162300" y="2092325"/>
            <a:ext cx="228600" cy="990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305" name="Google Shape;305;p17"/>
          <p:cNvCxnSpPr>
            <a:stCxn id="290" idx="2"/>
            <a:endCxn id="291" idx="0"/>
          </p:cNvCxnSpPr>
          <p:nvPr/>
        </p:nvCxnSpPr>
        <p:spPr>
          <a:xfrm rot="5400000">
            <a:off x="3540594" y="875975"/>
            <a:ext cx="457200" cy="19755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306" name="Google Shape;306;p17"/>
          <p:cNvCxnSpPr>
            <a:stCxn id="290" idx="2"/>
            <a:endCxn id="292" idx="0"/>
          </p:cNvCxnSpPr>
          <p:nvPr/>
        </p:nvCxnSpPr>
        <p:spPr>
          <a:xfrm rot="-5400000" flipH="1">
            <a:off x="5826594" y="565475"/>
            <a:ext cx="457200" cy="25965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307" name="Google Shape;307;p17"/>
          <p:cNvCxnSpPr/>
          <p:nvPr/>
        </p:nvCxnSpPr>
        <p:spPr>
          <a:xfrm>
            <a:off x="2771775" y="2625725"/>
            <a:ext cx="0" cy="198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08" name="Google Shape;308;p17" descr="http://tbn0.google.com/images?q=tbn:BsDHAbV0UPQnQM:http://www.doslourdes.net/ordenador_color.gif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9250" y="4581525"/>
            <a:ext cx="1257300" cy="1303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6675" y="0"/>
            <a:ext cx="1431925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8"/>
          <p:cNvSpPr txBox="1">
            <a:spLocks noGrp="1"/>
          </p:cNvSpPr>
          <p:nvPr>
            <p:ph type="title"/>
          </p:nvPr>
        </p:nvSpPr>
        <p:spPr>
          <a:xfrm>
            <a:off x="457200" y="1214438"/>
            <a:ext cx="8221663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002060"/>
                </a:solidFill>
              </a:rPr>
              <a:t>Con tiempo para celebrar …</a:t>
            </a:r>
            <a:endParaRPr/>
          </a:p>
        </p:txBody>
      </p:sp>
      <p:pic>
        <p:nvPicPr>
          <p:cNvPr id="315" name="Google Shape;315;p18" descr="11164124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522538"/>
            <a:ext cx="4033838" cy="268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8" descr="11063215.JP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643438" y="2520950"/>
            <a:ext cx="4035425" cy="268605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8"/>
          <p:cNvSpPr/>
          <p:nvPr/>
        </p:nvSpPr>
        <p:spPr>
          <a:xfrm>
            <a:off x="4356100" y="5445125"/>
            <a:ext cx="4333875" cy="22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s-E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Lip Dub Facultad CC Educación: http://youtu.be/oyvuTcdfPHI</a:t>
            </a:r>
            <a:endParaRPr/>
          </a:p>
        </p:txBody>
      </p:sp>
      <p:pic>
        <p:nvPicPr>
          <p:cNvPr id="318" name="Google Shape;31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6675" y="0"/>
            <a:ext cx="1431925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9"/>
          <p:cNvSpPr txBox="1">
            <a:spLocks noGrp="1"/>
          </p:cNvSpPr>
          <p:nvPr>
            <p:ph type="title"/>
          </p:nvPr>
        </p:nvSpPr>
        <p:spPr>
          <a:xfrm>
            <a:off x="250825" y="749300"/>
            <a:ext cx="8221663" cy="1239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           Para exponer …</a:t>
            </a:r>
            <a:endParaRPr/>
          </a:p>
        </p:txBody>
      </p:sp>
      <p:pic>
        <p:nvPicPr>
          <p:cNvPr id="324" name="Google Shape;324;p19" descr="cartel Málaga edu.pdf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029200" y="1604963"/>
            <a:ext cx="3263900" cy="451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400" y="1752600"/>
            <a:ext cx="3962400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6675" y="0"/>
            <a:ext cx="1431925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0" descr="d"/>
          <p:cNvSpPr/>
          <p:nvPr/>
        </p:nvSpPr>
        <p:spPr>
          <a:xfrm>
            <a:off x="155575" y="-946150"/>
            <a:ext cx="2905125" cy="27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Google Shape;332;p20" descr="RIDHOM teatro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2071688"/>
            <a:ext cx="3965575" cy="3878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0" descr="3 Seguidos primer premi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9025" y="2033588"/>
            <a:ext cx="2762250" cy="394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0" descr="http://i3.ytimg.com/vi/VXccT8l4CqM/mqdefault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0825" y="1628775"/>
            <a:ext cx="1800225" cy="101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0" descr="1105303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64388" y="1531938"/>
            <a:ext cx="1692275" cy="1125537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0"/>
          <p:cNvSpPr txBox="1">
            <a:spLocks noGrp="1"/>
          </p:cNvSpPr>
          <p:nvPr>
            <p:ph type="title"/>
          </p:nvPr>
        </p:nvSpPr>
        <p:spPr>
          <a:xfrm>
            <a:off x="250825" y="749300"/>
            <a:ext cx="7345363" cy="1239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          Para la cultura..…</a:t>
            </a:r>
            <a:endParaRPr/>
          </a:p>
        </p:txBody>
      </p:sp>
      <p:pic>
        <p:nvPicPr>
          <p:cNvPr id="337" name="Google Shape;337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86675" y="0"/>
            <a:ext cx="1431925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"/>
          <p:cNvSpPr txBox="1">
            <a:spLocks noGrp="1"/>
          </p:cNvSpPr>
          <p:nvPr>
            <p:ph type="title"/>
          </p:nvPr>
        </p:nvSpPr>
        <p:spPr>
          <a:xfrm>
            <a:off x="454025" y="1196975"/>
            <a:ext cx="8221663" cy="719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600"/>
              <a:t>¿QUÉ SE PUEDE ESTUDIAR EN LA</a:t>
            </a:r>
            <a:br>
              <a:rPr lang="es-ES" sz="2600"/>
            </a:br>
            <a:br>
              <a:rPr lang="es-ES" sz="2600"/>
            </a:br>
            <a:r>
              <a:rPr lang="es-ES" sz="2600"/>
              <a:t>FACULTAD DE CIENCIAS DE LA EDUCACIÓN?</a:t>
            </a:r>
            <a:endParaRPr/>
          </a:p>
        </p:txBody>
      </p:sp>
      <p:sp>
        <p:nvSpPr>
          <p:cNvPr id="160" name="Google Shape;160;p2"/>
          <p:cNvSpPr/>
          <p:nvPr/>
        </p:nvSpPr>
        <p:spPr>
          <a:xfrm>
            <a:off x="5148263" y="6610350"/>
            <a:ext cx="2424112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E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http://youtu.be/4hCtoRPej6s</a:t>
            </a:r>
            <a:endParaRPr/>
          </a:p>
        </p:txBody>
      </p:sp>
      <p:pic>
        <p:nvPicPr>
          <p:cNvPr id="161" name="Google Shape;16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6675" y="0"/>
            <a:ext cx="143192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6525" y="2002500"/>
            <a:ext cx="6112601" cy="438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1"/>
          <p:cNvSpPr txBox="1">
            <a:spLocks noGrp="1"/>
          </p:cNvSpPr>
          <p:nvPr>
            <p:ph type="title"/>
          </p:nvPr>
        </p:nvSpPr>
        <p:spPr>
          <a:xfrm>
            <a:off x="922338" y="874713"/>
            <a:ext cx="8221662" cy="1239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Para participar y representar.....</a:t>
            </a:r>
            <a:endParaRPr/>
          </a:p>
        </p:txBody>
      </p:sp>
      <p:pic>
        <p:nvPicPr>
          <p:cNvPr id="343" name="Google Shape;343;p21" descr="Resultado de imagem para PARTICIPA ESTUDIA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95513" y="4365625"/>
            <a:ext cx="4170362" cy="153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1"/>
          <p:cNvSpPr/>
          <p:nvPr/>
        </p:nvSpPr>
        <p:spPr>
          <a:xfrm rot="-1420570">
            <a:off x="285750" y="2203450"/>
            <a:ext cx="2303463" cy="1012825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s-E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COMISIONES</a:t>
            </a:r>
            <a:endParaRPr/>
          </a:p>
          <a:p>
            <a:pPr marL="0" marR="0" lvl="0" indent="0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s-E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  FACULTAD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21"/>
          <p:cNvSpPr/>
          <p:nvPr/>
        </p:nvSpPr>
        <p:spPr>
          <a:xfrm rot="804676">
            <a:off x="6550025" y="2024063"/>
            <a:ext cx="2447925" cy="576262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s-E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JUNTA de CENTRO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21"/>
          <p:cNvSpPr/>
          <p:nvPr/>
        </p:nvSpPr>
        <p:spPr>
          <a:xfrm rot="745408">
            <a:off x="6311900" y="5049838"/>
            <a:ext cx="2081213" cy="1008062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s-E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CONSEJO de ESTUDIANTES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21"/>
          <p:cNvSpPr/>
          <p:nvPr/>
        </p:nvSpPr>
        <p:spPr>
          <a:xfrm>
            <a:off x="6276975" y="3890963"/>
            <a:ext cx="2400300" cy="784225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s-E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CONSEJO de DEPARTAMENTO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21"/>
          <p:cNvSpPr/>
          <p:nvPr/>
        </p:nvSpPr>
        <p:spPr>
          <a:xfrm>
            <a:off x="3211513" y="1793875"/>
            <a:ext cx="2139950" cy="852488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s-E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REPRESENTATE de ASIGNATURA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21"/>
          <p:cNvSpPr/>
          <p:nvPr/>
        </p:nvSpPr>
        <p:spPr>
          <a:xfrm>
            <a:off x="179388" y="4724400"/>
            <a:ext cx="2016125" cy="846138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s-E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DELEGADO/A de GRUPO-CLASE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21"/>
          <p:cNvSpPr/>
          <p:nvPr/>
        </p:nvSpPr>
        <p:spPr>
          <a:xfrm rot="-727603">
            <a:off x="5033963" y="2924175"/>
            <a:ext cx="2633662" cy="712788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s-E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ESTUDIANTES MENTORES</a:t>
            </a:r>
            <a:endParaRPr/>
          </a:p>
        </p:txBody>
      </p:sp>
      <p:sp>
        <p:nvSpPr>
          <p:cNvPr id="351" name="Google Shape;351;p21"/>
          <p:cNvSpPr/>
          <p:nvPr/>
        </p:nvSpPr>
        <p:spPr>
          <a:xfrm>
            <a:off x="2078038" y="3214688"/>
            <a:ext cx="2062162" cy="914400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GRUPO DE ORIENTACIÓN UNIVERSITARIA</a:t>
            </a:r>
            <a:endParaRPr/>
          </a:p>
        </p:txBody>
      </p:sp>
      <p:pic>
        <p:nvPicPr>
          <p:cNvPr id="352" name="Google Shape;35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86675" y="0"/>
            <a:ext cx="1431925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0" y="1079500"/>
            <a:ext cx="8013700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2" descr="LOGO CCE UMA Y edificio"/>
          <p:cNvSpPr/>
          <p:nvPr/>
        </p:nvSpPr>
        <p:spPr>
          <a:xfrm>
            <a:off x="468313" y="1341438"/>
            <a:ext cx="1943100" cy="45354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22"/>
          <p:cNvSpPr/>
          <p:nvPr/>
        </p:nvSpPr>
        <p:spPr>
          <a:xfrm>
            <a:off x="4000500" y="141288"/>
            <a:ext cx="3529013" cy="947737"/>
          </a:xfrm>
          <a:prstGeom prst="downArrowCallout">
            <a:avLst>
              <a:gd name="adj1" fmla="val 58302"/>
              <a:gd name="adj2" fmla="val 58319"/>
              <a:gd name="adj3" fmla="val 16667"/>
              <a:gd name="adj4" fmla="val 66667"/>
            </a:avLst>
          </a:prstGeom>
          <a:solidFill>
            <a:srgbClr val="00206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s-E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 QUIERES MANTENERTE INFORMADO/A …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0" name="Google Shape;360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6675" y="0"/>
            <a:ext cx="1431925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23" descr="IMG_20120924_122506_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1413" y="908050"/>
            <a:ext cx="2160587" cy="1620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3" descr="100_1419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9925" y="925513"/>
            <a:ext cx="2138363" cy="160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3" descr="11022934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920750"/>
            <a:ext cx="2411413" cy="16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3" descr="10212643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0" y="920750"/>
            <a:ext cx="2447925" cy="16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23"/>
          <p:cNvSpPr txBox="1"/>
          <p:nvPr/>
        </p:nvSpPr>
        <p:spPr>
          <a:xfrm>
            <a:off x="3995738" y="-100013"/>
            <a:ext cx="4032250" cy="1111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SERVICIO DE ORIENTACIÓN</a:t>
            </a:r>
            <a:br>
              <a:rPr lang="es-ES" sz="1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1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DE LA FACULTAD DE CIENCIAS</a:t>
            </a:r>
            <a:br>
              <a:rPr lang="es-ES" sz="1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1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DE LA EDUCACIÓN</a:t>
            </a:r>
            <a:endParaRPr/>
          </a:p>
        </p:txBody>
      </p:sp>
      <p:grpSp>
        <p:nvGrpSpPr>
          <p:cNvPr id="370" name="Google Shape;370;p23"/>
          <p:cNvGrpSpPr/>
          <p:nvPr/>
        </p:nvGrpSpPr>
        <p:grpSpPr>
          <a:xfrm>
            <a:off x="683568" y="3130134"/>
            <a:ext cx="8064896" cy="1317811"/>
            <a:chOff x="0" y="0"/>
            <a:chExt cx="8064896" cy="1317811"/>
          </a:xfrm>
        </p:grpSpPr>
        <p:sp>
          <p:nvSpPr>
            <p:cNvPr id="371" name="Google Shape;371;p23"/>
            <p:cNvSpPr/>
            <p:nvPr/>
          </p:nvSpPr>
          <p:spPr>
            <a:xfrm>
              <a:off x="0" y="395343"/>
              <a:ext cx="8064896" cy="527124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rgbClr val="CCC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3189" y="0"/>
              <a:ext cx="1394620" cy="5271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3"/>
            <p:cNvSpPr txBox="1"/>
            <p:nvPr/>
          </p:nvSpPr>
          <p:spPr>
            <a:xfrm>
              <a:off x="3189" y="0"/>
              <a:ext cx="1394620" cy="5271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100" tIns="71100" rIns="71100" bIns="7110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PREUNIVERSITARIO</a:t>
              </a:r>
              <a:endParaRPr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634609" y="593015"/>
              <a:ext cx="131781" cy="131781"/>
            </a:xfrm>
            <a:prstGeom prst="ellipse">
              <a:avLst/>
            </a:prstGeom>
            <a:solidFill>
              <a:srgbClr val="3131C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1467541" y="790687"/>
              <a:ext cx="1394620" cy="5271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3"/>
            <p:cNvSpPr txBox="1"/>
            <p:nvPr/>
          </p:nvSpPr>
          <p:spPr>
            <a:xfrm>
              <a:off x="1467541" y="790687"/>
              <a:ext cx="1394620" cy="5271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100" tIns="71100" rIns="71100" bIns="711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RECEPCIÓN</a:t>
              </a:r>
              <a:endParaRPr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2098961" y="593015"/>
              <a:ext cx="131781" cy="131781"/>
            </a:xfrm>
            <a:prstGeom prst="ellipse">
              <a:avLst/>
            </a:prstGeom>
            <a:solidFill>
              <a:srgbClr val="3131C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931892" y="0"/>
              <a:ext cx="1394620" cy="5271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3"/>
            <p:cNvSpPr txBox="1"/>
            <p:nvPr/>
          </p:nvSpPr>
          <p:spPr>
            <a:xfrm>
              <a:off x="2931892" y="0"/>
              <a:ext cx="1394620" cy="5271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100" tIns="71100" rIns="71100" bIns="7110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DESARROLLO</a:t>
              </a:r>
              <a:endParaRPr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3563312" y="593015"/>
              <a:ext cx="131781" cy="131781"/>
            </a:xfrm>
            <a:prstGeom prst="ellipse">
              <a:avLst/>
            </a:prstGeom>
            <a:solidFill>
              <a:srgbClr val="3131C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4396244" y="790687"/>
              <a:ext cx="1394620" cy="5271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3"/>
            <p:cNvSpPr txBox="1"/>
            <p:nvPr/>
          </p:nvSpPr>
          <p:spPr>
            <a:xfrm>
              <a:off x="4396244" y="790687"/>
              <a:ext cx="1394620" cy="5271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100" tIns="71100" rIns="71100" bIns="711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FINALIZACIÓN</a:t>
              </a:r>
              <a:endParaRPr/>
            </a:p>
          </p:txBody>
        </p:sp>
        <p:sp>
          <p:nvSpPr>
            <p:cNvPr id="383" name="Google Shape;383;p23"/>
            <p:cNvSpPr/>
            <p:nvPr/>
          </p:nvSpPr>
          <p:spPr>
            <a:xfrm>
              <a:off x="5027664" y="593015"/>
              <a:ext cx="131781" cy="131781"/>
            </a:xfrm>
            <a:prstGeom prst="ellipse">
              <a:avLst/>
            </a:prstGeom>
            <a:solidFill>
              <a:srgbClr val="3131C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3"/>
            <p:cNvSpPr/>
            <p:nvPr/>
          </p:nvSpPr>
          <p:spPr>
            <a:xfrm>
              <a:off x="5860596" y="0"/>
              <a:ext cx="1394620" cy="5271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3"/>
            <p:cNvSpPr txBox="1"/>
            <p:nvPr/>
          </p:nvSpPr>
          <p:spPr>
            <a:xfrm>
              <a:off x="5860596" y="0"/>
              <a:ext cx="1394620" cy="5271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1100" tIns="71100" rIns="71100" bIns="7110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EGRESADO</a:t>
              </a:r>
              <a:endParaRPr/>
            </a:p>
          </p:txBody>
        </p:sp>
        <p:sp>
          <p:nvSpPr>
            <p:cNvPr id="386" name="Google Shape;386;p23"/>
            <p:cNvSpPr/>
            <p:nvPr/>
          </p:nvSpPr>
          <p:spPr>
            <a:xfrm>
              <a:off x="6492015" y="593015"/>
              <a:ext cx="131781" cy="131781"/>
            </a:xfrm>
            <a:prstGeom prst="ellipse">
              <a:avLst/>
            </a:prstGeom>
            <a:solidFill>
              <a:srgbClr val="3131C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7" name="Google Shape;387;p23"/>
          <p:cNvSpPr/>
          <p:nvPr/>
        </p:nvSpPr>
        <p:spPr>
          <a:xfrm>
            <a:off x="395288" y="2708275"/>
            <a:ext cx="1008062" cy="620713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PUERTAS ABIERTAS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23"/>
          <p:cNvSpPr/>
          <p:nvPr/>
        </p:nvSpPr>
        <p:spPr>
          <a:xfrm>
            <a:off x="1476375" y="2708275"/>
            <a:ext cx="1150938" cy="595313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VISITAS GUIADAS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23"/>
          <p:cNvSpPr/>
          <p:nvPr/>
        </p:nvSpPr>
        <p:spPr>
          <a:xfrm>
            <a:off x="3492500" y="2708275"/>
            <a:ext cx="1773238" cy="620713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TUTORÍA ENTRE IGUALES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23"/>
          <p:cNvSpPr/>
          <p:nvPr/>
        </p:nvSpPr>
        <p:spPr>
          <a:xfrm>
            <a:off x="3635375" y="4292600"/>
            <a:ext cx="1081088" cy="460375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TALLERES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23"/>
          <p:cNvSpPr/>
          <p:nvPr/>
        </p:nvSpPr>
        <p:spPr>
          <a:xfrm>
            <a:off x="6804025" y="2781300"/>
            <a:ext cx="1295400" cy="38735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CONGRESOS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23"/>
          <p:cNvSpPr/>
          <p:nvPr/>
        </p:nvSpPr>
        <p:spPr>
          <a:xfrm>
            <a:off x="2195513" y="4292600"/>
            <a:ext cx="1223962" cy="4318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SEMANA 0</a:t>
            </a:r>
            <a:r>
              <a:rPr lang="es-E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0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23"/>
          <p:cNvSpPr/>
          <p:nvPr/>
        </p:nvSpPr>
        <p:spPr>
          <a:xfrm>
            <a:off x="5292725" y="4365625"/>
            <a:ext cx="1187450" cy="388938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JORNADAS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23"/>
          <p:cNvSpPr/>
          <p:nvPr/>
        </p:nvSpPr>
        <p:spPr>
          <a:xfrm>
            <a:off x="684213" y="5470525"/>
            <a:ext cx="1727200" cy="334963"/>
          </a:xfrm>
          <a:prstGeom prst="homePlate">
            <a:avLst>
              <a:gd name="adj" fmla="val 103725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ESTRUCTURA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5" name="Google Shape;395;p23" descr="orientation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64450" y="3933825"/>
            <a:ext cx="1084263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8">
            <a:alphaModFix/>
          </a:blip>
          <a:srcRect/>
          <a:stretch/>
        </p:blipFill>
        <p:spPr>
          <a:xfrm>
            <a:off x="1828800" y="5130800"/>
            <a:ext cx="6997700" cy="104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86675" y="0"/>
            <a:ext cx="1431925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4"/>
          <p:cNvSpPr txBox="1">
            <a:spLocks noGrp="1"/>
          </p:cNvSpPr>
          <p:nvPr>
            <p:ph type="title"/>
          </p:nvPr>
        </p:nvSpPr>
        <p:spPr>
          <a:xfrm>
            <a:off x="468313" y="908050"/>
            <a:ext cx="8221662" cy="1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Oferta de Másteres</a:t>
            </a:r>
            <a:endParaRPr/>
          </a:p>
        </p:txBody>
      </p:sp>
      <p:sp>
        <p:nvSpPr>
          <p:cNvPr id="403" name="Google Shape;403;p24"/>
          <p:cNvSpPr txBox="1">
            <a:spLocks noGrp="1"/>
          </p:cNvSpPr>
          <p:nvPr>
            <p:ph type="body" idx="1"/>
          </p:nvPr>
        </p:nvSpPr>
        <p:spPr>
          <a:xfrm>
            <a:off x="452438" y="2133600"/>
            <a:ext cx="8232775" cy="410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34963" lvl="0" indent="-334963" algn="just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Máster en Profesorado de Educación Secundaria y Bachillerato, Formación Profesional y Enseñanza de Idiomas</a:t>
            </a:r>
            <a:endParaRPr/>
          </a:p>
          <a:p>
            <a:pPr marL="0" lvl="0" indent="0" algn="just" rtl="0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2000"/>
              <a:buFont typeface="Arial"/>
              <a:buNone/>
            </a:pPr>
            <a:endParaRPr sz="2000"/>
          </a:p>
          <a:p>
            <a:pPr marL="334963" lvl="0" indent="-334963" algn="just" rtl="0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Máster en Cambio Social y Profesiones Educativas</a:t>
            </a:r>
            <a:endParaRPr/>
          </a:p>
          <a:p>
            <a:pPr marL="334963" lvl="0" indent="-207963" algn="just" rtl="0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endParaRPr sz="2000"/>
          </a:p>
          <a:p>
            <a:pPr marL="334963" lvl="0" indent="-334963" algn="just" rtl="0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Máster en Políticas y Prácticas en Innovación educativa</a:t>
            </a:r>
            <a:endParaRPr/>
          </a:p>
          <a:p>
            <a:pPr marL="0" lvl="0" indent="0" algn="just" rtl="0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2000"/>
              <a:buFont typeface="Arial"/>
              <a:buNone/>
            </a:pPr>
            <a:endParaRPr sz="2000"/>
          </a:p>
          <a:p>
            <a:pPr marL="334963" lvl="0" indent="-334963" algn="just" rtl="0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Máster en Cultura de Paz, Conflictos, Educación y Derechos Humanos</a:t>
            </a:r>
            <a:endParaRPr/>
          </a:p>
          <a:p>
            <a:pPr marL="0" lvl="0" indent="0" algn="just" rtl="0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2000"/>
              <a:buFont typeface="Arial"/>
              <a:buNone/>
            </a:pPr>
            <a:endParaRPr sz="2000"/>
          </a:p>
          <a:p>
            <a:pPr marL="334963" lvl="0" indent="-334963" algn="just" rtl="0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Máster en Educador/a Ambiental</a:t>
            </a:r>
            <a:endParaRPr/>
          </a:p>
          <a:p>
            <a:pPr marL="334963" lvl="0" indent="-207963" algn="just" rtl="0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endParaRPr sz="2000"/>
          </a:p>
          <a:p>
            <a:pPr marL="334963" lvl="0" indent="-334963" algn="l" rtl="0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</a:pPr>
            <a:r>
              <a:rPr lang="es-ES" sz="2000"/>
              <a:t>Máster en Psicopedagogía</a:t>
            </a:r>
            <a:endParaRPr/>
          </a:p>
          <a:p>
            <a:pPr marL="0" lvl="0" indent="0" algn="l" rtl="0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3200"/>
              <a:buFont typeface="Arial"/>
              <a:buNone/>
            </a:pPr>
            <a:endParaRPr/>
          </a:p>
        </p:txBody>
      </p:sp>
      <p:pic>
        <p:nvPicPr>
          <p:cNvPr id="404" name="Google Shape;40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6675" y="0"/>
            <a:ext cx="1431925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5"/>
          <p:cNvSpPr txBox="1">
            <a:spLocks noGrp="1"/>
          </p:cNvSpPr>
          <p:nvPr>
            <p:ph type="title"/>
          </p:nvPr>
        </p:nvSpPr>
        <p:spPr>
          <a:xfrm>
            <a:off x="539750" y="836613"/>
            <a:ext cx="809625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Esta es nuestra Facultad…</a:t>
            </a:r>
            <a:br>
              <a:rPr lang="es-ES" sz="3600" b="1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endParaRPr sz="3600" b="1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11" name="Google Shape;411;p25" descr="C:\Users\AMPARO\Desktop\Jornada Puertas Abiertas 2018\IMG-20180419-WA0015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700338" y="1844675"/>
            <a:ext cx="3640137" cy="2668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5600" y="5156200"/>
            <a:ext cx="6362700" cy="7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6675" y="0"/>
            <a:ext cx="1431925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"/>
          <p:cNvSpPr txBox="1"/>
          <p:nvPr/>
        </p:nvSpPr>
        <p:spPr>
          <a:xfrm>
            <a:off x="4140200" y="1295400"/>
            <a:ext cx="4824413" cy="4870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334963" marR="0" lvl="0" indent="-33496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924"/>
              <a:buFont typeface="Arial"/>
              <a:buNone/>
            </a:pPr>
            <a:r>
              <a:rPr lang="es-E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MAESTRO/A DE</a:t>
            </a:r>
            <a:endParaRPr/>
          </a:p>
          <a:p>
            <a:pPr marL="334963" marR="0" lvl="0" indent="-334963" algn="l" rtl="0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Clr>
                <a:srgbClr val="000099"/>
              </a:buClr>
              <a:buSzPts val="924"/>
              <a:buFont typeface="Arial"/>
              <a:buNone/>
            </a:pPr>
            <a:r>
              <a:rPr lang="es-E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EDUCACIÓN INFANTIL</a:t>
            </a:r>
            <a:endParaRPr/>
          </a:p>
          <a:p>
            <a:pPr marL="334963" marR="0" lvl="0" indent="-334963" algn="l" rtl="0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Clr>
                <a:srgbClr val="000099"/>
              </a:buClr>
              <a:buSzPts val="792"/>
              <a:buFont typeface="Arial"/>
              <a:buNone/>
            </a:pPr>
            <a:r>
              <a:rPr lang="es-ES" sz="24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s-ES" sz="2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Centros de Educación Infantil públicos o privados.</a:t>
            </a:r>
            <a:endParaRPr/>
          </a:p>
          <a:p>
            <a:pPr marL="334963" marR="0" lvl="0" indent="-334963" algn="l" rtl="0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Clr>
                <a:srgbClr val="000099"/>
              </a:buClr>
              <a:buSzPts val="924"/>
              <a:buFont typeface="Arial"/>
              <a:buNone/>
            </a:pPr>
            <a:r>
              <a:rPr lang="es-ES" sz="2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	Guarderías y otros centros que tengan que ver con esta etapa educativa</a:t>
            </a:r>
            <a:endParaRPr/>
          </a:p>
          <a:p>
            <a:pPr marL="334963" marR="0" lvl="0" indent="-334963" algn="l" rtl="0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Clr>
                <a:srgbClr val="000099"/>
              </a:buClr>
              <a:buSzPts val="924"/>
              <a:buFont typeface="Arial"/>
              <a:buNone/>
            </a:pPr>
            <a:r>
              <a:rPr lang="es-ES" sz="2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	Edad alumnos: 0-6 años.</a:t>
            </a:r>
            <a:endParaRPr/>
          </a:p>
          <a:p>
            <a:pPr marL="334963" marR="0" lvl="0" indent="-334963" algn="l" rtl="0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Clr>
                <a:srgbClr val="000099"/>
              </a:buClr>
              <a:buSzPts val="792"/>
              <a:buFont typeface="Arial"/>
              <a:buNone/>
            </a:pPr>
            <a:endParaRPr sz="2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3" descr="http://www.cursosypostgrados.com/contenidos/imagenes/guarder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38" y="1373188"/>
            <a:ext cx="3937000" cy="4816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"/>
          <p:cNvSpPr txBox="1">
            <a:spLocks noGrp="1"/>
          </p:cNvSpPr>
          <p:nvPr>
            <p:ph type="title"/>
          </p:nvPr>
        </p:nvSpPr>
        <p:spPr>
          <a:xfrm>
            <a:off x="3276600" y="260350"/>
            <a:ext cx="4906963" cy="65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>
                <a:solidFill>
                  <a:srgbClr val="FF0000"/>
                </a:solidFill>
              </a:rPr>
              <a:t>Salidas Profesionales</a:t>
            </a:r>
            <a:endParaRPr/>
          </a:p>
        </p:txBody>
      </p:sp>
      <p:pic>
        <p:nvPicPr>
          <p:cNvPr id="170" name="Google Shape;17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86675" y="0"/>
            <a:ext cx="1431925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"/>
          <p:cNvSpPr txBox="1"/>
          <p:nvPr/>
        </p:nvSpPr>
        <p:spPr>
          <a:xfrm>
            <a:off x="1547664" y="1124744"/>
            <a:ext cx="7200925" cy="98147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334963" marR="0" lvl="0" indent="-33496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924"/>
              <a:buFont typeface="Arial"/>
              <a:buNone/>
            </a:pPr>
            <a:r>
              <a:rPr lang="es-E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EDUCACION INFANTIL PROCEDENTE DEL GRADO SUPERIOR</a:t>
            </a:r>
            <a:endParaRPr sz="28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4"/>
          <p:cNvSpPr txBox="1">
            <a:spLocks noGrp="1"/>
          </p:cNvSpPr>
          <p:nvPr>
            <p:ph type="title"/>
          </p:nvPr>
        </p:nvSpPr>
        <p:spPr>
          <a:xfrm>
            <a:off x="3276600" y="260350"/>
            <a:ext cx="4906963" cy="65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>
                <a:solidFill>
                  <a:srgbClr val="FF0000"/>
                </a:solidFill>
              </a:rPr>
              <a:t>Salidas Profesionales</a:t>
            </a:r>
            <a:endParaRPr/>
          </a:p>
        </p:txBody>
      </p:sp>
      <p:pic>
        <p:nvPicPr>
          <p:cNvPr id="177" name="Google Shape;17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6675" y="0"/>
            <a:ext cx="143192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4" descr="AAAA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568" y="2190576"/>
            <a:ext cx="7379832" cy="3974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/>
          <p:cNvSpPr txBox="1">
            <a:spLocks noGrp="1"/>
          </p:cNvSpPr>
          <p:nvPr>
            <p:ph type="title"/>
          </p:nvPr>
        </p:nvSpPr>
        <p:spPr>
          <a:xfrm>
            <a:off x="3276600" y="260350"/>
            <a:ext cx="4906963" cy="65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>
                <a:solidFill>
                  <a:srgbClr val="FF0000"/>
                </a:solidFill>
              </a:rPr>
              <a:t>Salidas Profesionales</a:t>
            </a:r>
            <a:endParaRPr/>
          </a:p>
        </p:txBody>
      </p:sp>
      <p:pic>
        <p:nvPicPr>
          <p:cNvPr id="186" name="Google Shape;186;p5" descr="http://www.masterd.es/image.action?id=572&amp;tipo=cabecera_cup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2213" y="2060575"/>
            <a:ext cx="6213475" cy="360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"/>
          <p:cNvSpPr txBox="1"/>
          <p:nvPr/>
        </p:nvSpPr>
        <p:spPr>
          <a:xfrm>
            <a:off x="0" y="1268413"/>
            <a:ext cx="8316913" cy="1944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334963" marR="0" lvl="0" indent="-33496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924"/>
              <a:buFont typeface="Arial"/>
              <a:buChar char="•"/>
            </a:pPr>
            <a:r>
              <a:rPr lang="es-E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MAESTRO/A DE EDUCACIÓN PRIMARIA</a:t>
            </a:r>
            <a:endParaRPr sz="2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4963" marR="0" lvl="0" indent="-334963" algn="l" rtl="0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Clr>
                <a:srgbClr val="000099"/>
              </a:buClr>
              <a:buSzPts val="792"/>
              <a:buFont typeface="Arial"/>
              <a:buNone/>
            </a:pPr>
            <a:r>
              <a:rPr lang="es-ES" sz="24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s-ES" sz="2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Colegios públicos o privados</a:t>
            </a:r>
            <a:endParaRPr/>
          </a:p>
          <a:p>
            <a:pPr marL="334963" marR="0" lvl="0" indent="-334963" algn="l" rtl="0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Clr>
                <a:srgbClr val="000099"/>
              </a:buClr>
              <a:buSzPts val="924"/>
              <a:buFont typeface="Arial"/>
              <a:buNone/>
            </a:pPr>
            <a:r>
              <a:rPr lang="es-ES" sz="2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  (Edades alumnos/as: 6-12 años)</a:t>
            </a:r>
            <a:endParaRPr/>
          </a:p>
          <a:p>
            <a:pPr marL="334963" marR="0" lvl="0" indent="-334963" algn="l" rtl="0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Clr>
                <a:srgbClr val="000099"/>
              </a:buClr>
              <a:buSzPts val="924"/>
              <a:buFont typeface="Arial"/>
              <a:buNone/>
            </a:pPr>
            <a:r>
              <a:rPr lang="es-ES" sz="2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	ONGs, Hospitales y Centros de adultos</a:t>
            </a:r>
            <a:endParaRPr/>
          </a:p>
          <a:p>
            <a:pPr marL="334963" marR="0" lvl="0" indent="-284671" algn="l" rtl="0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Clr>
                <a:srgbClr val="000099"/>
              </a:buClr>
              <a:buSzPts val="792"/>
              <a:buFont typeface="Arial"/>
              <a:buNone/>
            </a:pPr>
            <a:endParaRPr sz="2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4963" marR="0" lvl="0" indent="-334963" algn="l" rtl="0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Clr>
                <a:srgbClr val="000099"/>
              </a:buClr>
              <a:buSzPts val="792"/>
              <a:buFont typeface="Arial"/>
              <a:buNone/>
            </a:pPr>
            <a:endParaRPr sz="2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86675" y="0"/>
            <a:ext cx="1431925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"/>
          <p:cNvSpPr txBox="1">
            <a:spLocks noGrp="1"/>
          </p:cNvSpPr>
          <p:nvPr>
            <p:ph type="body" idx="1"/>
          </p:nvPr>
        </p:nvSpPr>
        <p:spPr>
          <a:xfrm>
            <a:off x="3851275" y="1268413"/>
            <a:ext cx="5113338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34963" lvl="0" indent="-334963" algn="l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s-ES" b="1">
                <a:solidFill>
                  <a:srgbClr val="FF0000"/>
                </a:solidFill>
              </a:rPr>
              <a:t>PEDAGOGIA</a:t>
            </a:r>
            <a:endParaRPr sz="2400" b="1">
              <a:solidFill>
                <a:srgbClr val="FF0000"/>
              </a:solidFill>
            </a:endParaRPr>
          </a:p>
          <a:p>
            <a:pPr marL="334963" lvl="0" indent="-33496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None/>
            </a:pPr>
            <a:r>
              <a:rPr lang="es-ES" sz="2800" b="1">
                <a:solidFill>
                  <a:srgbClr val="0000FF"/>
                </a:solidFill>
              </a:rPr>
              <a:t>	</a:t>
            </a:r>
            <a:r>
              <a:rPr lang="es-ES" sz="2600" b="1">
                <a:solidFill>
                  <a:srgbClr val="0000FF"/>
                </a:solidFill>
              </a:rPr>
              <a:t>Coordinación en centros escolares.</a:t>
            </a:r>
            <a:endParaRPr/>
          </a:p>
          <a:p>
            <a:pPr marL="334963" lvl="0" indent="-33496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600"/>
              <a:buFont typeface="Arial"/>
              <a:buNone/>
            </a:pPr>
            <a:r>
              <a:rPr lang="es-ES" sz="2600" b="1">
                <a:solidFill>
                  <a:srgbClr val="0000FF"/>
                </a:solidFill>
              </a:rPr>
              <a:t>	Orientación a estudiantes, familias y otros profesionales de la educación.</a:t>
            </a:r>
            <a:endParaRPr/>
          </a:p>
          <a:p>
            <a:pPr marL="334963" lvl="0" indent="-33496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600"/>
              <a:buFont typeface="Arial"/>
              <a:buNone/>
            </a:pPr>
            <a:r>
              <a:rPr lang="es-ES" sz="2600" b="1">
                <a:solidFill>
                  <a:srgbClr val="0000FF"/>
                </a:solidFill>
              </a:rPr>
              <a:t>	Editoriales y empresas.</a:t>
            </a:r>
            <a:endParaRPr/>
          </a:p>
          <a:p>
            <a:pPr marL="334963" lvl="0" indent="-33496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600"/>
              <a:buFont typeface="Arial"/>
              <a:buNone/>
            </a:pPr>
            <a:r>
              <a:rPr lang="es-ES" sz="2600" b="1">
                <a:solidFill>
                  <a:srgbClr val="0000FF"/>
                </a:solidFill>
              </a:rPr>
              <a:t>	Otros ámbitos que tengan que ver con procesos y espacios educativos.</a:t>
            </a:r>
            <a:endParaRPr/>
          </a:p>
          <a:p>
            <a:pPr marL="334963" lvl="0" indent="-334963" algn="l" rtl="0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2400"/>
              <a:buFont typeface="Arial"/>
              <a:buNone/>
            </a:pPr>
            <a:endParaRPr sz="2400" b="1">
              <a:solidFill>
                <a:srgbClr val="FF0000"/>
              </a:solidFill>
            </a:endParaRPr>
          </a:p>
        </p:txBody>
      </p:sp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3276600" y="260350"/>
            <a:ext cx="4906963" cy="65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>
                <a:solidFill>
                  <a:srgbClr val="FF0000"/>
                </a:solidFill>
              </a:rPr>
              <a:t>Salidas Profesionales</a:t>
            </a:r>
            <a:endParaRPr/>
          </a:p>
        </p:txBody>
      </p:sp>
      <p:pic>
        <p:nvPicPr>
          <p:cNvPr id="195" name="Google Shape;195;p6" descr="http://www.decoraconimaginacion.com/fotos/1311682196_Nk7c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850" y="1125538"/>
            <a:ext cx="3705225" cy="4967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86675" y="0"/>
            <a:ext cx="1431925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"/>
          <p:cNvSpPr txBox="1">
            <a:spLocks noGrp="1"/>
          </p:cNvSpPr>
          <p:nvPr>
            <p:ph type="title"/>
          </p:nvPr>
        </p:nvSpPr>
        <p:spPr>
          <a:xfrm>
            <a:off x="3276600" y="260350"/>
            <a:ext cx="4906963" cy="65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>
                <a:solidFill>
                  <a:srgbClr val="FF0000"/>
                </a:solidFill>
              </a:rPr>
              <a:t>Salidas Profesionales</a:t>
            </a:r>
            <a:endParaRPr/>
          </a:p>
        </p:txBody>
      </p:sp>
      <p:pic>
        <p:nvPicPr>
          <p:cNvPr id="202" name="Google Shape;20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6675" y="0"/>
            <a:ext cx="143192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7" descr="Captura de pantalla 2017-03-28 a las 20.05.42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042988" y="1252538"/>
            <a:ext cx="6972300" cy="451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"/>
          <p:cNvSpPr txBox="1">
            <a:spLocks noGrp="1"/>
          </p:cNvSpPr>
          <p:nvPr>
            <p:ph type="title"/>
          </p:nvPr>
        </p:nvSpPr>
        <p:spPr>
          <a:xfrm>
            <a:off x="539750" y="981075"/>
            <a:ext cx="8221663" cy="1238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7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>
                <a:solidFill>
                  <a:srgbClr val="FF0000"/>
                </a:solidFill>
              </a:rPr>
              <a:t>EDUCACIÓN SOCIAL</a:t>
            </a:r>
            <a:br>
              <a:rPr lang="es-ES" sz="3200" b="1">
                <a:solidFill>
                  <a:srgbClr val="FF0000"/>
                </a:solidFill>
              </a:rPr>
            </a:br>
            <a:endParaRPr sz="3200"/>
          </a:p>
        </p:txBody>
      </p:sp>
      <p:sp>
        <p:nvSpPr>
          <p:cNvPr id="209" name="Google Shape;209;p8"/>
          <p:cNvSpPr txBox="1">
            <a:spLocks noGrp="1"/>
          </p:cNvSpPr>
          <p:nvPr>
            <p:ph type="body" idx="1"/>
          </p:nvPr>
        </p:nvSpPr>
        <p:spPr>
          <a:xfrm>
            <a:off x="179388" y="4581525"/>
            <a:ext cx="8807450" cy="1912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53988" lvl="0" indent="-153988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s-ES" sz="1800" b="1">
                <a:solidFill>
                  <a:srgbClr val="0000FF"/>
                </a:solidFill>
              </a:rPr>
              <a:t>	Centros de menores</a:t>
            </a:r>
            <a:endParaRPr/>
          </a:p>
          <a:p>
            <a:pPr marL="153988" lvl="0" indent="-153988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s-ES" sz="1800" b="1">
                <a:solidFill>
                  <a:srgbClr val="0000FF"/>
                </a:solidFill>
              </a:rPr>
              <a:t>	Centros de mujeres y Centros de servicios comunitarios así como en asociaciones ciudadanas.</a:t>
            </a:r>
            <a:endParaRPr/>
          </a:p>
          <a:p>
            <a:pPr marL="153988" lvl="0" indent="-153988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s-ES" sz="1800" b="1">
                <a:solidFill>
                  <a:srgbClr val="0000FF"/>
                </a:solidFill>
              </a:rPr>
              <a:t>	Programas sobre la familia y la convivencia, el absentismo escolar, la drogadicción, la marginación y la inserción social, entre otros.</a:t>
            </a:r>
            <a:endParaRPr/>
          </a:p>
          <a:p>
            <a:pPr marL="153988" lvl="0" indent="23812" algn="l" rtl="0">
              <a:lnSpc>
                <a:spcPct val="71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</a:pPr>
            <a:endParaRPr sz="2800"/>
          </a:p>
        </p:txBody>
      </p:sp>
      <p:sp>
        <p:nvSpPr>
          <p:cNvPr id="210" name="Google Shape;210;p8"/>
          <p:cNvSpPr txBox="1"/>
          <p:nvPr/>
        </p:nvSpPr>
        <p:spPr>
          <a:xfrm>
            <a:off x="3276600" y="260350"/>
            <a:ext cx="4906963" cy="65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Salidas Profesionales</a:t>
            </a:r>
            <a:endParaRPr/>
          </a:p>
        </p:txBody>
      </p:sp>
      <p:pic>
        <p:nvPicPr>
          <p:cNvPr id="211" name="Google Shape;211;p8" descr="http://www.diagonalperiodico.net/IMG/jpg/19_pedagogia_libertar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293813"/>
            <a:ext cx="4095750" cy="3071812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8"/>
          <p:cNvSpPr txBox="1"/>
          <p:nvPr/>
        </p:nvSpPr>
        <p:spPr>
          <a:xfrm>
            <a:off x="4284663" y="1628775"/>
            <a:ext cx="4679950" cy="314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3988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s-ES" sz="1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Centros de educación permanente. Áreas de juventud, Casas de la Cultura y Servicios de Asuntos Sociales de Ayuntamientos, Diputaciones y Comunidades Autónomas</a:t>
            </a:r>
            <a:endParaRPr/>
          </a:p>
          <a:p>
            <a:pPr marL="153988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s-ES" sz="1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Albergues y centros de día para las personas mayores</a:t>
            </a:r>
            <a:endParaRPr/>
          </a:p>
          <a:p>
            <a:pPr marL="153988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s-ES" sz="1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Residencias infantiles</a:t>
            </a:r>
            <a:endParaRPr/>
          </a:p>
          <a:p>
            <a:pPr marL="153988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s-ES" sz="1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Escuelas taller</a:t>
            </a:r>
            <a:endParaRPr/>
          </a:p>
          <a:p>
            <a:pPr marL="153988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s-ES" sz="1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Centros penitenciarios</a:t>
            </a:r>
            <a:endParaRPr/>
          </a:p>
          <a:p>
            <a:pPr marL="153988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86675" y="0"/>
            <a:ext cx="1431925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9"/>
          <p:cNvSpPr txBox="1"/>
          <p:nvPr/>
        </p:nvSpPr>
        <p:spPr>
          <a:xfrm>
            <a:off x="3276600" y="260350"/>
            <a:ext cx="4906963" cy="65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Salidas Profesionales</a:t>
            </a:r>
            <a:endParaRPr/>
          </a:p>
        </p:txBody>
      </p:sp>
      <p:pic>
        <p:nvPicPr>
          <p:cNvPr id="219" name="Google Shape;21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6675" y="0"/>
            <a:ext cx="143192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9" descr="Captura de pantalla 2017-03-27 a las 14.40.42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88950" y="1125538"/>
            <a:ext cx="7777163" cy="499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468</Words>
  <Application>Microsoft Office PowerPoint</Application>
  <PresentationFormat>Presentación en pantalla (4:3)</PresentationFormat>
  <Paragraphs>132</Paragraphs>
  <Slides>24</Slides>
  <Notes>24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2" baseType="lpstr">
      <vt:lpstr>Arial</vt:lpstr>
      <vt:lpstr>Calibri</vt:lpstr>
      <vt:lpstr>Comic Sans MS</vt:lpstr>
      <vt:lpstr>Noto Sans Symbols</vt:lpstr>
      <vt:lpstr>Times New Roman</vt:lpstr>
      <vt:lpstr>1_Diseño predeterminado</vt:lpstr>
      <vt:lpstr>Diseño predeterminado</vt:lpstr>
      <vt:lpstr>Microsoft Word Document</vt:lpstr>
      <vt:lpstr>Presentación de PowerPoint</vt:lpstr>
      <vt:lpstr>¿QUÉ SE PUEDE ESTUDIAR EN LA  FACULTAD DE CIENCIAS DE LA EDUCACIÓN?</vt:lpstr>
      <vt:lpstr>Salidas Profesionales</vt:lpstr>
      <vt:lpstr>Salidas Profesionales</vt:lpstr>
      <vt:lpstr>Salidas Profesionales</vt:lpstr>
      <vt:lpstr>Salidas Profesionales</vt:lpstr>
      <vt:lpstr>Salidas Profesionales</vt:lpstr>
      <vt:lpstr>EDUCACIÓN SOCIAL </vt:lpstr>
      <vt:lpstr>Presentación de PowerPoint</vt:lpstr>
      <vt:lpstr>CIENCIAS DE LA ACTIVIDAD FISICA Y DEL DEPORTE </vt:lpstr>
      <vt:lpstr>CIENCIAS DE LA ACTIVIDAD FISICA Y DEL DEPORTE </vt:lpstr>
      <vt:lpstr>Presentación de PowerPoint</vt:lpstr>
      <vt:lpstr>Presentación de PowerPoint</vt:lpstr>
      <vt:lpstr>Presentación de PowerPoint</vt:lpstr>
      <vt:lpstr>Movilidad</vt:lpstr>
      <vt:lpstr>Presentación de PowerPoint</vt:lpstr>
      <vt:lpstr>Con tiempo para celebrar …</vt:lpstr>
      <vt:lpstr>           Para exponer …</vt:lpstr>
      <vt:lpstr>          Para la cultura..…</vt:lpstr>
      <vt:lpstr>Para participar y representar.....</vt:lpstr>
      <vt:lpstr>Presentación de PowerPoint</vt:lpstr>
      <vt:lpstr>Presentación de PowerPoint</vt:lpstr>
      <vt:lpstr>Oferta de Másteres</vt:lpstr>
      <vt:lpstr>Esta es nuestra Facultad…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L. Caro</dc:creator>
  <cp:lastModifiedBy>Gema Reca Osuna</cp:lastModifiedBy>
  <cp:revision>2</cp:revision>
  <dcterms:created xsi:type="dcterms:W3CDTF">2012-01-02T16:21:18Z</dcterms:created>
  <dcterms:modified xsi:type="dcterms:W3CDTF">2022-10-17T07:30:06Z</dcterms:modified>
</cp:coreProperties>
</file>